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313" r:id="rId5"/>
    <p:sldId id="314" r:id="rId6"/>
    <p:sldId id="283" r:id="rId7"/>
    <p:sldId id="315" r:id="rId8"/>
    <p:sldId id="318" r:id="rId9"/>
    <p:sldId id="317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42" r:id="rId23"/>
    <p:sldId id="331" r:id="rId24"/>
    <p:sldId id="332" r:id="rId25"/>
    <p:sldId id="333" r:id="rId26"/>
    <p:sldId id="336" r:id="rId27"/>
    <p:sldId id="338" r:id="rId28"/>
    <p:sldId id="337" r:id="rId29"/>
    <p:sldId id="339" r:id="rId30"/>
    <p:sldId id="334" r:id="rId31"/>
    <p:sldId id="335" r:id="rId32"/>
    <p:sldId id="312" r:id="rId33"/>
    <p:sldId id="340" r:id="rId34"/>
    <p:sldId id="34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C56BFF-D910-415C-9F5F-2E27844A7E0C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88E6B58-C740-4341-A604-112DB4A94B27}">
      <dgm:prSet phldrT="[文本]"/>
      <dgm:spPr/>
      <dgm:t>
        <a:bodyPr/>
        <a:lstStyle/>
        <a:p>
          <a:r>
            <a:rPr lang="en-US" altLang="zh-CN" dirty="0"/>
            <a:t>Search Algorithm</a:t>
          </a:r>
          <a:endParaRPr lang="zh-CN" altLang="en-US" dirty="0"/>
        </a:p>
      </dgm:t>
    </dgm:pt>
    <dgm:pt modelId="{05CA1A3A-C205-4C0D-A411-C1E03145692E}" type="parTrans" cxnId="{C8A3357F-AA7D-425D-85A2-38E9BD9D963E}">
      <dgm:prSet/>
      <dgm:spPr/>
      <dgm:t>
        <a:bodyPr/>
        <a:lstStyle/>
        <a:p>
          <a:endParaRPr lang="zh-CN" altLang="en-US"/>
        </a:p>
      </dgm:t>
    </dgm:pt>
    <dgm:pt modelId="{A812E0D8-1F94-424D-BC19-7F0C686FACAB}" type="sibTrans" cxnId="{C8A3357F-AA7D-425D-85A2-38E9BD9D963E}">
      <dgm:prSet/>
      <dgm:spPr/>
      <dgm:t>
        <a:bodyPr/>
        <a:lstStyle/>
        <a:p>
          <a:endParaRPr lang="zh-CN" altLang="en-US"/>
        </a:p>
      </dgm:t>
    </dgm:pt>
    <dgm:pt modelId="{01587AB5-ADF5-4D5E-9E2C-14110ADF776C}">
      <dgm:prSet phldrT="[文本]"/>
      <dgm:spPr/>
      <dgm:t>
        <a:bodyPr/>
        <a:lstStyle/>
        <a:p>
          <a:r>
            <a:rPr lang="en-US" altLang="zh-CN" dirty="0"/>
            <a:t>Blind Search</a:t>
          </a:r>
          <a:endParaRPr lang="zh-CN" altLang="en-US" dirty="0"/>
        </a:p>
      </dgm:t>
    </dgm:pt>
    <dgm:pt modelId="{781710EE-29EC-45CC-B32D-12BD13F180A5}" type="parTrans" cxnId="{8B25FE94-B911-4B8D-B98B-A6CD58964140}">
      <dgm:prSet/>
      <dgm:spPr/>
      <dgm:t>
        <a:bodyPr/>
        <a:lstStyle/>
        <a:p>
          <a:endParaRPr lang="zh-CN" altLang="en-US"/>
        </a:p>
      </dgm:t>
    </dgm:pt>
    <dgm:pt modelId="{018EA2C9-D3CC-471F-91A3-DC72042302C1}" type="sibTrans" cxnId="{8B25FE94-B911-4B8D-B98B-A6CD58964140}">
      <dgm:prSet/>
      <dgm:spPr/>
      <dgm:t>
        <a:bodyPr/>
        <a:lstStyle/>
        <a:p>
          <a:endParaRPr lang="zh-CN" altLang="en-US"/>
        </a:p>
      </dgm:t>
    </dgm:pt>
    <dgm:pt modelId="{29D2B136-BB17-43A6-BF4F-369CC43C61B5}">
      <dgm:prSet phldrT="[文本]"/>
      <dgm:spPr/>
      <dgm:t>
        <a:bodyPr/>
        <a:lstStyle/>
        <a:p>
          <a:r>
            <a:rPr lang="en-US" altLang="en-US" dirty="0"/>
            <a:t>Heuristic Search</a:t>
          </a:r>
          <a:endParaRPr lang="zh-CN" altLang="en-US" dirty="0"/>
        </a:p>
      </dgm:t>
    </dgm:pt>
    <dgm:pt modelId="{B4AF6D80-CE53-4C44-ABFA-E03AAB1BC301}" type="parTrans" cxnId="{CE0B399E-CDED-4556-A709-E3354B9506B0}">
      <dgm:prSet/>
      <dgm:spPr/>
      <dgm:t>
        <a:bodyPr/>
        <a:lstStyle/>
        <a:p>
          <a:endParaRPr lang="zh-CN" altLang="en-US"/>
        </a:p>
      </dgm:t>
    </dgm:pt>
    <dgm:pt modelId="{20583B82-7D0B-4722-B457-B0D5EDB2680B}" type="sibTrans" cxnId="{CE0B399E-CDED-4556-A709-E3354B9506B0}">
      <dgm:prSet/>
      <dgm:spPr/>
      <dgm:t>
        <a:bodyPr/>
        <a:lstStyle/>
        <a:p>
          <a:endParaRPr lang="zh-CN" altLang="en-US"/>
        </a:p>
      </dgm:t>
    </dgm:pt>
    <dgm:pt modelId="{6B10377F-3516-4167-B35D-0316077AD4D1}">
      <dgm:prSet phldrT="[文本]"/>
      <dgm:spPr/>
      <dgm:t>
        <a:bodyPr/>
        <a:lstStyle/>
        <a:p>
          <a:r>
            <a:rPr lang="en-US" altLang="zh-CN" dirty="0"/>
            <a:t>Local Search</a:t>
          </a:r>
          <a:endParaRPr lang="zh-CN" altLang="en-US" dirty="0"/>
        </a:p>
      </dgm:t>
    </dgm:pt>
    <dgm:pt modelId="{23F7ADFC-56A3-43D1-B331-19D00C708FCD}" type="parTrans" cxnId="{4F94C42D-4F90-4977-9297-421B66762D57}">
      <dgm:prSet/>
      <dgm:spPr/>
      <dgm:t>
        <a:bodyPr/>
        <a:lstStyle/>
        <a:p>
          <a:endParaRPr lang="zh-CN" altLang="en-US"/>
        </a:p>
      </dgm:t>
    </dgm:pt>
    <dgm:pt modelId="{B4626DE4-3B34-4F53-BC7B-FB3C61211F38}" type="sibTrans" cxnId="{4F94C42D-4F90-4977-9297-421B66762D57}">
      <dgm:prSet/>
      <dgm:spPr/>
      <dgm:t>
        <a:bodyPr/>
        <a:lstStyle/>
        <a:p>
          <a:endParaRPr lang="zh-CN" altLang="en-US"/>
        </a:p>
      </dgm:t>
    </dgm:pt>
    <dgm:pt modelId="{8CA8E844-2570-4271-A90D-6B08834DB023}">
      <dgm:prSet phldrT="[文本]"/>
      <dgm:spPr/>
      <dgm:t>
        <a:bodyPr/>
        <a:lstStyle/>
        <a:p>
          <a:r>
            <a:rPr lang="en-US" altLang="zh-CN" dirty="0"/>
            <a:t>DFS</a:t>
          </a:r>
          <a:endParaRPr lang="zh-CN" altLang="en-US" dirty="0"/>
        </a:p>
      </dgm:t>
    </dgm:pt>
    <dgm:pt modelId="{101585B9-1A25-400A-8E59-B9B4A61EFF46}" type="parTrans" cxnId="{91991ED7-35FE-48D3-A8CE-017D9008B380}">
      <dgm:prSet/>
      <dgm:spPr/>
      <dgm:t>
        <a:bodyPr/>
        <a:lstStyle/>
        <a:p>
          <a:endParaRPr lang="zh-CN" altLang="en-US"/>
        </a:p>
      </dgm:t>
    </dgm:pt>
    <dgm:pt modelId="{AF54947B-7415-4FCD-8242-D00286EE8D21}" type="sibTrans" cxnId="{91991ED7-35FE-48D3-A8CE-017D9008B380}">
      <dgm:prSet/>
      <dgm:spPr/>
      <dgm:t>
        <a:bodyPr/>
        <a:lstStyle/>
        <a:p>
          <a:endParaRPr lang="zh-CN" altLang="en-US"/>
        </a:p>
      </dgm:t>
    </dgm:pt>
    <dgm:pt modelId="{28CB43DB-D351-42E1-A4D9-31A4662E6AD2}">
      <dgm:prSet phldrT="[文本]"/>
      <dgm:spPr/>
      <dgm:t>
        <a:bodyPr/>
        <a:lstStyle/>
        <a:p>
          <a:r>
            <a:rPr lang="en-US" altLang="zh-CN" dirty="0"/>
            <a:t>BFS</a:t>
          </a:r>
          <a:endParaRPr lang="zh-CN" altLang="en-US" dirty="0"/>
        </a:p>
      </dgm:t>
    </dgm:pt>
    <dgm:pt modelId="{39C75200-719E-42B9-98C2-8DC5C6DAD9EA}" type="parTrans" cxnId="{4C2008C9-738B-4F5A-B57F-73D5CFB448E9}">
      <dgm:prSet/>
      <dgm:spPr/>
      <dgm:t>
        <a:bodyPr/>
        <a:lstStyle/>
        <a:p>
          <a:endParaRPr lang="zh-CN" altLang="en-US"/>
        </a:p>
      </dgm:t>
    </dgm:pt>
    <dgm:pt modelId="{BD7506A7-4052-4962-A813-286601B1A1C6}" type="sibTrans" cxnId="{4C2008C9-738B-4F5A-B57F-73D5CFB448E9}">
      <dgm:prSet/>
      <dgm:spPr/>
      <dgm:t>
        <a:bodyPr/>
        <a:lstStyle/>
        <a:p>
          <a:endParaRPr lang="zh-CN" altLang="en-US"/>
        </a:p>
      </dgm:t>
    </dgm:pt>
    <dgm:pt modelId="{27E5E34F-DDBE-4237-9CB6-03C7BF95E080}">
      <dgm:prSet phldrT="[文本]"/>
      <dgm:spPr/>
      <dgm:t>
        <a:bodyPr/>
        <a:lstStyle/>
        <a:p>
          <a:r>
            <a:rPr lang="en-US" altLang="en-US" dirty="0"/>
            <a:t>Best-first Search</a:t>
          </a:r>
          <a:endParaRPr lang="zh-CN" altLang="en-US" dirty="0"/>
        </a:p>
      </dgm:t>
    </dgm:pt>
    <dgm:pt modelId="{374FFAA2-C7AC-46DB-84C3-9FF45AC9A2DB}" type="parTrans" cxnId="{DE58E03F-E13D-4DB0-ADBE-55F11E1E31E5}">
      <dgm:prSet/>
      <dgm:spPr/>
      <dgm:t>
        <a:bodyPr/>
        <a:lstStyle/>
        <a:p>
          <a:endParaRPr lang="zh-CN" altLang="en-US"/>
        </a:p>
      </dgm:t>
    </dgm:pt>
    <dgm:pt modelId="{ECF50990-59E0-45AB-B387-86739CB1AA66}" type="sibTrans" cxnId="{DE58E03F-E13D-4DB0-ADBE-55F11E1E31E5}">
      <dgm:prSet/>
      <dgm:spPr/>
      <dgm:t>
        <a:bodyPr/>
        <a:lstStyle/>
        <a:p>
          <a:endParaRPr lang="zh-CN" altLang="en-US"/>
        </a:p>
      </dgm:t>
    </dgm:pt>
    <dgm:pt modelId="{EA72F18D-C805-46AE-BC90-88D044AAB57E}">
      <dgm:prSet phldrT="[文本]"/>
      <dgm:spPr/>
      <dgm:t>
        <a:bodyPr/>
        <a:lstStyle/>
        <a:p>
          <a:r>
            <a:rPr lang="en-US" altLang="zh-CN" dirty="0"/>
            <a:t>A-star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zh-CN" altLang="en-US" dirty="0"/>
        </a:p>
      </dgm:t>
    </dgm:pt>
    <dgm:pt modelId="{29209001-0D12-4815-8CFC-DA73BE7C0AFC}" type="parTrans" cxnId="{1575F174-996C-4AD4-AECA-7B2222C3D164}">
      <dgm:prSet/>
      <dgm:spPr/>
      <dgm:t>
        <a:bodyPr/>
        <a:lstStyle/>
        <a:p>
          <a:endParaRPr lang="zh-CN" altLang="en-US"/>
        </a:p>
      </dgm:t>
    </dgm:pt>
    <dgm:pt modelId="{C50FF48B-DBE5-4F4D-B9CF-E009D381793D}" type="sibTrans" cxnId="{1575F174-996C-4AD4-AECA-7B2222C3D164}">
      <dgm:prSet/>
      <dgm:spPr/>
      <dgm:t>
        <a:bodyPr/>
        <a:lstStyle/>
        <a:p>
          <a:endParaRPr lang="zh-CN" altLang="en-US"/>
        </a:p>
      </dgm:t>
    </dgm:pt>
    <dgm:pt modelId="{5D044AF9-6E60-468F-A2AB-896738D7F45F}">
      <dgm:prSet phldrT="[文本]"/>
      <dgm:spPr/>
      <dgm:t>
        <a:bodyPr/>
        <a:lstStyle/>
        <a:p>
          <a:r>
            <a:rPr lang="en-US" altLang="en-US" dirty="0"/>
            <a:t>Hill climbing</a:t>
          </a:r>
          <a:endParaRPr lang="zh-CN" altLang="en-US" dirty="0"/>
        </a:p>
      </dgm:t>
    </dgm:pt>
    <dgm:pt modelId="{82A778A5-2442-47ED-B937-37273D12B97F}" type="parTrans" cxnId="{969D53CD-167E-4C63-B1E6-AA6802932FA4}">
      <dgm:prSet/>
      <dgm:spPr/>
      <dgm:t>
        <a:bodyPr/>
        <a:lstStyle/>
        <a:p>
          <a:endParaRPr lang="zh-CN" altLang="en-US"/>
        </a:p>
      </dgm:t>
    </dgm:pt>
    <dgm:pt modelId="{6F6C069F-803C-45A4-AD3B-52FE1F4DEA08}" type="sibTrans" cxnId="{969D53CD-167E-4C63-B1E6-AA6802932FA4}">
      <dgm:prSet/>
      <dgm:spPr/>
      <dgm:t>
        <a:bodyPr/>
        <a:lstStyle/>
        <a:p>
          <a:endParaRPr lang="zh-CN" altLang="en-US"/>
        </a:p>
      </dgm:t>
    </dgm:pt>
    <dgm:pt modelId="{D0D95749-5399-44D7-8AA7-03654F8516E9}">
      <dgm:prSet phldrT="[文本]"/>
      <dgm:spPr/>
      <dgm:t>
        <a:bodyPr/>
        <a:lstStyle/>
        <a:p>
          <a:r>
            <a:rPr lang="en-US" altLang="en-US" dirty="0"/>
            <a:t>Simulated annealing</a:t>
          </a:r>
          <a:endParaRPr lang="zh-CN" altLang="en-US" dirty="0"/>
        </a:p>
      </dgm:t>
    </dgm:pt>
    <dgm:pt modelId="{BB0DED15-099B-40F5-904B-ACE36571E178}" type="parTrans" cxnId="{E48A73B4-E45D-481C-A0AF-FB966704A5F2}">
      <dgm:prSet/>
      <dgm:spPr/>
      <dgm:t>
        <a:bodyPr/>
        <a:lstStyle/>
        <a:p>
          <a:endParaRPr lang="zh-CN" altLang="en-US"/>
        </a:p>
      </dgm:t>
    </dgm:pt>
    <dgm:pt modelId="{879BFC6C-B5F0-4AD4-8E0C-691F9535D87B}" type="sibTrans" cxnId="{E48A73B4-E45D-481C-A0AF-FB966704A5F2}">
      <dgm:prSet/>
      <dgm:spPr/>
      <dgm:t>
        <a:bodyPr/>
        <a:lstStyle/>
        <a:p>
          <a:endParaRPr lang="zh-CN" altLang="en-US"/>
        </a:p>
      </dgm:t>
    </dgm:pt>
    <dgm:pt modelId="{9136FD95-B87F-4D4B-A812-3CD0C34005E3}" type="pres">
      <dgm:prSet presAssocID="{CAC56BFF-D910-415C-9F5F-2E27844A7E0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D9294B7-6EA6-4B9C-8601-F6286F1F9734}" type="pres">
      <dgm:prSet presAssocID="{088E6B58-C740-4341-A604-112DB4A94B27}" presName="hierRoot1" presStyleCnt="0">
        <dgm:presLayoutVars>
          <dgm:hierBranch val="init"/>
        </dgm:presLayoutVars>
      </dgm:prSet>
      <dgm:spPr/>
    </dgm:pt>
    <dgm:pt modelId="{7F411E47-7F88-4C07-9EE4-5B15C0243380}" type="pres">
      <dgm:prSet presAssocID="{088E6B58-C740-4341-A604-112DB4A94B27}" presName="rootComposite1" presStyleCnt="0"/>
      <dgm:spPr/>
    </dgm:pt>
    <dgm:pt modelId="{9BEAC0A5-A37A-406E-BFFD-99AB2F0E83C2}" type="pres">
      <dgm:prSet presAssocID="{088E6B58-C740-4341-A604-112DB4A94B27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844EEF-856B-4FCF-9F51-B926030D13A4}" type="pres">
      <dgm:prSet presAssocID="{088E6B58-C740-4341-A604-112DB4A94B27}" presName="topArc1" presStyleLbl="parChTrans1D1" presStyleIdx="0" presStyleCnt="20"/>
      <dgm:spPr/>
    </dgm:pt>
    <dgm:pt modelId="{EE156705-5933-4653-8C5E-8CDD0962A9D8}" type="pres">
      <dgm:prSet presAssocID="{088E6B58-C740-4341-A604-112DB4A94B27}" presName="bottomArc1" presStyleLbl="parChTrans1D1" presStyleIdx="1" presStyleCnt="20"/>
      <dgm:spPr/>
    </dgm:pt>
    <dgm:pt modelId="{8BA56993-68CC-43A9-BDBF-8995F832B505}" type="pres">
      <dgm:prSet presAssocID="{088E6B58-C740-4341-A604-112DB4A94B27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F8489863-5105-4611-958C-56AB701D09FF}" type="pres">
      <dgm:prSet presAssocID="{088E6B58-C740-4341-A604-112DB4A94B27}" presName="hierChild2" presStyleCnt="0"/>
      <dgm:spPr/>
    </dgm:pt>
    <dgm:pt modelId="{666774B0-6C9B-4EC6-A20D-2BD596EC77DB}" type="pres">
      <dgm:prSet presAssocID="{781710EE-29EC-45CC-B32D-12BD13F180A5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733722D3-500E-4272-99E3-EDD0CEB30D7C}" type="pres">
      <dgm:prSet presAssocID="{01587AB5-ADF5-4D5E-9E2C-14110ADF776C}" presName="hierRoot2" presStyleCnt="0">
        <dgm:presLayoutVars>
          <dgm:hierBranch val="init"/>
        </dgm:presLayoutVars>
      </dgm:prSet>
      <dgm:spPr/>
    </dgm:pt>
    <dgm:pt modelId="{57FFFBA4-FA96-4F4B-B2FE-8BED0FE10D7B}" type="pres">
      <dgm:prSet presAssocID="{01587AB5-ADF5-4D5E-9E2C-14110ADF776C}" presName="rootComposite2" presStyleCnt="0"/>
      <dgm:spPr/>
    </dgm:pt>
    <dgm:pt modelId="{06A097E9-6030-410D-878F-4031AA2960DA}" type="pres">
      <dgm:prSet presAssocID="{01587AB5-ADF5-4D5E-9E2C-14110ADF776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E81641-A928-4D5F-9616-27DF5E759B75}" type="pres">
      <dgm:prSet presAssocID="{01587AB5-ADF5-4D5E-9E2C-14110ADF776C}" presName="topArc2" presStyleLbl="parChTrans1D1" presStyleIdx="2" presStyleCnt="20"/>
      <dgm:spPr/>
    </dgm:pt>
    <dgm:pt modelId="{3E93D1F8-82EE-4D90-967E-ABD571E5CD41}" type="pres">
      <dgm:prSet presAssocID="{01587AB5-ADF5-4D5E-9E2C-14110ADF776C}" presName="bottomArc2" presStyleLbl="parChTrans1D1" presStyleIdx="3" presStyleCnt="20"/>
      <dgm:spPr/>
    </dgm:pt>
    <dgm:pt modelId="{9BC4555E-9953-429B-BA8D-958218894C43}" type="pres">
      <dgm:prSet presAssocID="{01587AB5-ADF5-4D5E-9E2C-14110ADF776C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7D73D33A-37A8-46BD-A744-7D91DC3849E1}" type="pres">
      <dgm:prSet presAssocID="{01587AB5-ADF5-4D5E-9E2C-14110ADF776C}" presName="hierChild4" presStyleCnt="0"/>
      <dgm:spPr/>
    </dgm:pt>
    <dgm:pt modelId="{14739F4F-04D1-4B8F-BFD7-04E67207D495}" type="pres">
      <dgm:prSet presAssocID="{101585B9-1A25-400A-8E59-B9B4A61EFF46}" presName="Name28" presStyleLbl="parChTrans1D3" presStyleIdx="0" presStyleCnt="6"/>
      <dgm:spPr/>
      <dgm:t>
        <a:bodyPr/>
        <a:lstStyle/>
        <a:p>
          <a:endParaRPr lang="zh-CN" altLang="en-US"/>
        </a:p>
      </dgm:t>
    </dgm:pt>
    <dgm:pt modelId="{24D8692F-B895-4A7E-A5F4-3F5DC9ECF173}" type="pres">
      <dgm:prSet presAssocID="{8CA8E844-2570-4271-A90D-6B08834DB023}" presName="hierRoot2" presStyleCnt="0">
        <dgm:presLayoutVars>
          <dgm:hierBranch val="init"/>
        </dgm:presLayoutVars>
      </dgm:prSet>
      <dgm:spPr/>
    </dgm:pt>
    <dgm:pt modelId="{F8314084-8EE6-41E1-96DC-A99C748D8992}" type="pres">
      <dgm:prSet presAssocID="{8CA8E844-2570-4271-A90D-6B08834DB023}" presName="rootComposite2" presStyleCnt="0"/>
      <dgm:spPr/>
    </dgm:pt>
    <dgm:pt modelId="{E4BE2C4D-47F9-49CC-9718-421035C0B9B5}" type="pres">
      <dgm:prSet presAssocID="{8CA8E844-2570-4271-A90D-6B08834DB0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D31DB0-412E-41CB-AB2F-2E276A73A85F}" type="pres">
      <dgm:prSet presAssocID="{8CA8E844-2570-4271-A90D-6B08834DB023}" presName="topArc2" presStyleLbl="parChTrans1D1" presStyleIdx="4" presStyleCnt="20"/>
      <dgm:spPr/>
    </dgm:pt>
    <dgm:pt modelId="{E7C38297-14AF-469C-BF02-EE494E7AB5C3}" type="pres">
      <dgm:prSet presAssocID="{8CA8E844-2570-4271-A90D-6B08834DB023}" presName="bottomArc2" presStyleLbl="parChTrans1D1" presStyleIdx="5" presStyleCnt="20"/>
      <dgm:spPr/>
    </dgm:pt>
    <dgm:pt modelId="{3D6D4EE4-C1A7-420E-A1C5-D6242CD5AF4D}" type="pres">
      <dgm:prSet presAssocID="{8CA8E844-2570-4271-A90D-6B08834DB023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E6AD16F8-91C9-429C-8591-0CE9EF98AC44}" type="pres">
      <dgm:prSet presAssocID="{8CA8E844-2570-4271-A90D-6B08834DB023}" presName="hierChild4" presStyleCnt="0"/>
      <dgm:spPr/>
    </dgm:pt>
    <dgm:pt modelId="{D50D7C33-9AF0-400D-96FF-C22D63FC0A19}" type="pres">
      <dgm:prSet presAssocID="{8CA8E844-2570-4271-A90D-6B08834DB023}" presName="hierChild5" presStyleCnt="0"/>
      <dgm:spPr/>
    </dgm:pt>
    <dgm:pt modelId="{4816A629-3792-4F23-8582-FB8FFC977431}" type="pres">
      <dgm:prSet presAssocID="{39C75200-719E-42B9-98C2-8DC5C6DAD9EA}" presName="Name28" presStyleLbl="parChTrans1D3" presStyleIdx="1" presStyleCnt="6"/>
      <dgm:spPr/>
      <dgm:t>
        <a:bodyPr/>
        <a:lstStyle/>
        <a:p>
          <a:endParaRPr lang="zh-CN" altLang="en-US"/>
        </a:p>
      </dgm:t>
    </dgm:pt>
    <dgm:pt modelId="{6F0EFF0A-5669-4B74-A659-252EED589DE7}" type="pres">
      <dgm:prSet presAssocID="{28CB43DB-D351-42E1-A4D9-31A4662E6AD2}" presName="hierRoot2" presStyleCnt="0">
        <dgm:presLayoutVars>
          <dgm:hierBranch val="init"/>
        </dgm:presLayoutVars>
      </dgm:prSet>
      <dgm:spPr/>
    </dgm:pt>
    <dgm:pt modelId="{DDC9CC90-D863-42B2-BEEB-D0FA0F6AE429}" type="pres">
      <dgm:prSet presAssocID="{28CB43DB-D351-42E1-A4D9-31A4662E6AD2}" presName="rootComposite2" presStyleCnt="0"/>
      <dgm:spPr/>
    </dgm:pt>
    <dgm:pt modelId="{3FE6E2B4-E83F-4BAC-976B-4037D9D1CD34}" type="pres">
      <dgm:prSet presAssocID="{28CB43DB-D351-42E1-A4D9-31A4662E6AD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86C4C08-4CC3-41B0-8B51-9D9CC9C0D8AB}" type="pres">
      <dgm:prSet presAssocID="{28CB43DB-D351-42E1-A4D9-31A4662E6AD2}" presName="topArc2" presStyleLbl="parChTrans1D1" presStyleIdx="6" presStyleCnt="20"/>
      <dgm:spPr/>
    </dgm:pt>
    <dgm:pt modelId="{139BAD83-AD67-4519-A246-0D2020115F1C}" type="pres">
      <dgm:prSet presAssocID="{28CB43DB-D351-42E1-A4D9-31A4662E6AD2}" presName="bottomArc2" presStyleLbl="parChTrans1D1" presStyleIdx="7" presStyleCnt="20"/>
      <dgm:spPr/>
    </dgm:pt>
    <dgm:pt modelId="{16243FFA-FBDE-4010-9681-B0B20E72BE0F}" type="pres">
      <dgm:prSet presAssocID="{28CB43DB-D351-42E1-A4D9-31A4662E6AD2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8D4341EA-F2E9-48AC-B0E4-58BB4D5B638A}" type="pres">
      <dgm:prSet presAssocID="{28CB43DB-D351-42E1-A4D9-31A4662E6AD2}" presName="hierChild4" presStyleCnt="0"/>
      <dgm:spPr/>
    </dgm:pt>
    <dgm:pt modelId="{992F1C8A-56E8-4FDC-984A-F12BB9DEE718}" type="pres">
      <dgm:prSet presAssocID="{28CB43DB-D351-42E1-A4D9-31A4662E6AD2}" presName="hierChild5" presStyleCnt="0"/>
      <dgm:spPr/>
    </dgm:pt>
    <dgm:pt modelId="{C94A4AF9-903E-4E7A-B7F3-EB8BFE21F229}" type="pres">
      <dgm:prSet presAssocID="{01587AB5-ADF5-4D5E-9E2C-14110ADF776C}" presName="hierChild5" presStyleCnt="0"/>
      <dgm:spPr/>
    </dgm:pt>
    <dgm:pt modelId="{0B9F20F9-008B-4E13-8A0C-C3DF0559CF3A}" type="pres">
      <dgm:prSet presAssocID="{B4AF6D80-CE53-4C44-ABFA-E03AAB1BC301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F19286B0-261B-46A2-BF4D-E7D7E5E1CDC6}" type="pres">
      <dgm:prSet presAssocID="{29D2B136-BB17-43A6-BF4F-369CC43C61B5}" presName="hierRoot2" presStyleCnt="0">
        <dgm:presLayoutVars>
          <dgm:hierBranch val="init"/>
        </dgm:presLayoutVars>
      </dgm:prSet>
      <dgm:spPr/>
    </dgm:pt>
    <dgm:pt modelId="{E255E941-F080-499D-BB7F-05F72ED2B2F4}" type="pres">
      <dgm:prSet presAssocID="{29D2B136-BB17-43A6-BF4F-369CC43C61B5}" presName="rootComposite2" presStyleCnt="0"/>
      <dgm:spPr/>
    </dgm:pt>
    <dgm:pt modelId="{C3283E74-3978-45A0-B2B7-AD503431D6A7}" type="pres">
      <dgm:prSet presAssocID="{29D2B136-BB17-43A6-BF4F-369CC43C61B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B9C0D3-1396-4E79-B90E-3BD81484FF4F}" type="pres">
      <dgm:prSet presAssocID="{29D2B136-BB17-43A6-BF4F-369CC43C61B5}" presName="topArc2" presStyleLbl="parChTrans1D1" presStyleIdx="8" presStyleCnt="20"/>
      <dgm:spPr/>
    </dgm:pt>
    <dgm:pt modelId="{1D58031A-B62E-4D37-87EB-5CF01302CC84}" type="pres">
      <dgm:prSet presAssocID="{29D2B136-BB17-43A6-BF4F-369CC43C61B5}" presName="bottomArc2" presStyleLbl="parChTrans1D1" presStyleIdx="9" presStyleCnt="20"/>
      <dgm:spPr/>
    </dgm:pt>
    <dgm:pt modelId="{6EF8C162-8331-43B0-AF14-1B6B39218EBA}" type="pres">
      <dgm:prSet presAssocID="{29D2B136-BB17-43A6-BF4F-369CC43C61B5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8A9A4405-FCE3-4B62-9B62-06CF725E27B3}" type="pres">
      <dgm:prSet presAssocID="{29D2B136-BB17-43A6-BF4F-369CC43C61B5}" presName="hierChild4" presStyleCnt="0"/>
      <dgm:spPr/>
    </dgm:pt>
    <dgm:pt modelId="{33E1439C-E2AD-4000-AF2D-28671151CC03}" type="pres">
      <dgm:prSet presAssocID="{374FFAA2-C7AC-46DB-84C3-9FF45AC9A2DB}" presName="Name28" presStyleLbl="parChTrans1D3" presStyleIdx="2" presStyleCnt="6"/>
      <dgm:spPr/>
      <dgm:t>
        <a:bodyPr/>
        <a:lstStyle/>
        <a:p>
          <a:endParaRPr lang="zh-CN" altLang="en-US"/>
        </a:p>
      </dgm:t>
    </dgm:pt>
    <dgm:pt modelId="{F00AD030-B981-4E97-B4F2-5977C2576AEF}" type="pres">
      <dgm:prSet presAssocID="{27E5E34F-DDBE-4237-9CB6-03C7BF95E080}" presName="hierRoot2" presStyleCnt="0">
        <dgm:presLayoutVars>
          <dgm:hierBranch val="init"/>
        </dgm:presLayoutVars>
      </dgm:prSet>
      <dgm:spPr/>
    </dgm:pt>
    <dgm:pt modelId="{862B308C-F0C5-459A-8A63-F31D732A9B19}" type="pres">
      <dgm:prSet presAssocID="{27E5E34F-DDBE-4237-9CB6-03C7BF95E080}" presName="rootComposite2" presStyleCnt="0"/>
      <dgm:spPr/>
    </dgm:pt>
    <dgm:pt modelId="{86F2B55E-AE16-42A9-8509-84466097EAC8}" type="pres">
      <dgm:prSet presAssocID="{27E5E34F-DDBE-4237-9CB6-03C7BF95E08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F14535-313D-47B4-B21F-ED4C198EE24A}" type="pres">
      <dgm:prSet presAssocID="{27E5E34F-DDBE-4237-9CB6-03C7BF95E080}" presName="topArc2" presStyleLbl="parChTrans1D1" presStyleIdx="10" presStyleCnt="20"/>
      <dgm:spPr/>
    </dgm:pt>
    <dgm:pt modelId="{89A424A3-95FB-4EFC-8C81-2CF4409AD2BF}" type="pres">
      <dgm:prSet presAssocID="{27E5E34F-DDBE-4237-9CB6-03C7BF95E080}" presName="bottomArc2" presStyleLbl="parChTrans1D1" presStyleIdx="11" presStyleCnt="20"/>
      <dgm:spPr/>
    </dgm:pt>
    <dgm:pt modelId="{5502FAAA-B533-45C2-A5B4-C819B8C2FBD3}" type="pres">
      <dgm:prSet presAssocID="{27E5E34F-DDBE-4237-9CB6-03C7BF95E080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103B55CC-62DA-4178-B9A7-21074AAD78D5}" type="pres">
      <dgm:prSet presAssocID="{27E5E34F-DDBE-4237-9CB6-03C7BF95E080}" presName="hierChild4" presStyleCnt="0"/>
      <dgm:spPr/>
    </dgm:pt>
    <dgm:pt modelId="{9E2DC2E7-E51E-4D58-AB7B-07465498388C}" type="pres">
      <dgm:prSet presAssocID="{27E5E34F-DDBE-4237-9CB6-03C7BF95E080}" presName="hierChild5" presStyleCnt="0"/>
      <dgm:spPr/>
    </dgm:pt>
    <dgm:pt modelId="{FE7A0F15-685C-45C2-85E6-BD2F55310AB9}" type="pres">
      <dgm:prSet presAssocID="{29209001-0D12-4815-8CFC-DA73BE7C0AFC}" presName="Name28" presStyleLbl="parChTrans1D3" presStyleIdx="3" presStyleCnt="6"/>
      <dgm:spPr/>
      <dgm:t>
        <a:bodyPr/>
        <a:lstStyle/>
        <a:p>
          <a:endParaRPr lang="zh-CN" altLang="en-US"/>
        </a:p>
      </dgm:t>
    </dgm:pt>
    <dgm:pt modelId="{3AB55F96-F59D-44F5-AE83-A2ED3A0F44AF}" type="pres">
      <dgm:prSet presAssocID="{EA72F18D-C805-46AE-BC90-88D044AAB57E}" presName="hierRoot2" presStyleCnt="0">
        <dgm:presLayoutVars>
          <dgm:hierBranch val="init"/>
        </dgm:presLayoutVars>
      </dgm:prSet>
      <dgm:spPr/>
    </dgm:pt>
    <dgm:pt modelId="{591A31DC-418F-4BFB-AED1-28A9D31DBFC2}" type="pres">
      <dgm:prSet presAssocID="{EA72F18D-C805-46AE-BC90-88D044AAB57E}" presName="rootComposite2" presStyleCnt="0"/>
      <dgm:spPr/>
    </dgm:pt>
    <dgm:pt modelId="{E3E0F173-5673-489E-87C9-DD4817107491}" type="pres">
      <dgm:prSet presAssocID="{EA72F18D-C805-46AE-BC90-88D044AAB57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56C5A3-9A63-4962-8CAA-281C0D5833E5}" type="pres">
      <dgm:prSet presAssocID="{EA72F18D-C805-46AE-BC90-88D044AAB57E}" presName="topArc2" presStyleLbl="parChTrans1D1" presStyleIdx="12" presStyleCnt="20"/>
      <dgm:spPr/>
    </dgm:pt>
    <dgm:pt modelId="{C52CA173-A415-4D8C-BB40-F240A93EF414}" type="pres">
      <dgm:prSet presAssocID="{EA72F18D-C805-46AE-BC90-88D044AAB57E}" presName="bottomArc2" presStyleLbl="parChTrans1D1" presStyleIdx="13" presStyleCnt="20"/>
      <dgm:spPr/>
    </dgm:pt>
    <dgm:pt modelId="{CE5B69D9-E92F-4CCC-AFC6-E1792285FE8A}" type="pres">
      <dgm:prSet presAssocID="{EA72F18D-C805-46AE-BC90-88D044AAB57E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8E054AA5-0988-437A-82D9-B4B917B5931D}" type="pres">
      <dgm:prSet presAssocID="{EA72F18D-C805-46AE-BC90-88D044AAB57E}" presName="hierChild4" presStyleCnt="0"/>
      <dgm:spPr/>
    </dgm:pt>
    <dgm:pt modelId="{7D28BF7C-F0C1-47D3-ACB3-B267CA736061}" type="pres">
      <dgm:prSet presAssocID="{EA72F18D-C805-46AE-BC90-88D044AAB57E}" presName="hierChild5" presStyleCnt="0"/>
      <dgm:spPr/>
    </dgm:pt>
    <dgm:pt modelId="{F8F3AB85-2756-435D-8454-95364B4891BB}" type="pres">
      <dgm:prSet presAssocID="{29D2B136-BB17-43A6-BF4F-369CC43C61B5}" presName="hierChild5" presStyleCnt="0"/>
      <dgm:spPr/>
    </dgm:pt>
    <dgm:pt modelId="{E175F012-FB76-4293-B168-31C8605DF27F}" type="pres">
      <dgm:prSet presAssocID="{23F7ADFC-56A3-43D1-B331-19D00C708FCD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041A11D2-B955-41BC-B0FA-482CDABC87F6}" type="pres">
      <dgm:prSet presAssocID="{6B10377F-3516-4167-B35D-0316077AD4D1}" presName="hierRoot2" presStyleCnt="0">
        <dgm:presLayoutVars>
          <dgm:hierBranch val="init"/>
        </dgm:presLayoutVars>
      </dgm:prSet>
      <dgm:spPr/>
    </dgm:pt>
    <dgm:pt modelId="{A9BE5BF7-CB37-4E87-8174-1A98E05E049B}" type="pres">
      <dgm:prSet presAssocID="{6B10377F-3516-4167-B35D-0316077AD4D1}" presName="rootComposite2" presStyleCnt="0"/>
      <dgm:spPr/>
    </dgm:pt>
    <dgm:pt modelId="{5F5AE938-2023-4EFD-9822-E7DB3A2A5E69}" type="pres">
      <dgm:prSet presAssocID="{6B10377F-3516-4167-B35D-0316077AD4D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1588274-154E-40F5-A309-88AD9E52CEDA}" type="pres">
      <dgm:prSet presAssocID="{6B10377F-3516-4167-B35D-0316077AD4D1}" presName="topArc2" presStyleLbl="parChTrans1D1" presStyleIdx="14" presStyleCnt="20"/>
      <dgm:spPr/>
    </dgm:pt>
    <dgm:pt modelId="{5E12B1FD-433E-4B48-9FC3-067722067951}" type="pres">
      <dgm:prSet presAssocID="{6B10377F-3516-4167-B35D-0316077AD4D1}" presName="bottomArc2" presStyleLbl="parChTrans1D1" presStyleIdx="15" presStyleCnt="20"/>
      <dgm:spPr/>
    </dgm:pt>
    <dgm:pt modelId="{4B8D3400-C9C9-4C14-B2B5-C31FD5CA8294}" type="pres">
      <dgm:prSet presAssocID="{6B10377F-3516-4167-B35D-0316077AD4D1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3A9A6362-CBDA-4E99-A7BD-F4A60CFDDE91}" type="pres">
      <dgm:prSet presAssocID="{6B10377F-3516-4167-B35D-0316077AD4D1}" presName="hierChild4" presStyleCnt="0"/>
      <dgm:spPr/>
    </dgm:pt>
    <dgm:pt modelId="{4C61D835-30EC-43AC-AF41-A3687594B378}" type="pres">
      <dgm:prSet presAssocID="{82A778A5-2442-47ED-B937-37273D12B97F}" presName="Name28" presStyleLbl="parChTrans1D3" presStyleIdx="4" presStyleCnt="6"/>
      <dgm:spPr/>
      <dgm:t>
        <a:bodyPr/>
        <a:lstStyle/>
        <a:p>
          <a:endParaRPr lang="zh-CN" altLang="en-US"/>
        </a:p>
      </dgm:t>
    </dgm:pt>
    <dgm:pt modelId="{A876A9C8-70AC-4049-BA3B-C39DAAA40F46}" type="pres">
      <dgm:prSet presAssocID="{5D044AF9-6E60-468F-A2AB-896738D7F45F}" presName="hierRoot2" presStyleCnt="0">
        <dgm:presLayoutVars>
          <dgm:hierBranch val="init"/>
        </dgm:presLayoutVars>
      </dgm:prSet>
      <dgm:spPr/>
    </dgm:pt>
    <dgm:pt modelId="{ACD4E01B-4B7F-40C4-8E68-9A6929091B82}" type="pres">
      <dgm:prSet presAssocID="{5D044AF9-6E60-468F-A2AB-896738D7F45F}" presName="rootComposite2" presStyleCnt="0"/>
      <dgm:spPr/>
    </dgm:pt>
    <dgm:pt modelId="{EAC7DC8A-66F3-4A69-A6F6-842A9A0610BF}" type="pres">
      <dgm:prSet presAssocID="{5D044AF9-6E60-468F-A2AB-896738D7F45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80F47F-46FF-4D08-B5C3-05ADCC316F36}" type="pres">
      <dgm:prSet presAssocID="{5D044AF9-6E60-468F-A2AB-896738D7F45F}" presName="topArc2" presStyleLbl="parChTrans1D1" presStyleIdx="16" presStyleCnt="20"/>
      <dgm:spPr/>
    </dgm:pt>
    <dgm:pt modelId="{BB255F91-64F7-4666-BC8A-F67F92AD7710}" type="pres">
      <dgm:prSet presAssocID="{5D044AF9-6E60-468F-A2AB-896738D7F45F}" presName="bottomArc2" presStyleLbl="parChTrans1D1" presStyleIdx="17" presStyleCnt="20"/>
      <dgm:spPr/>
    </dgm:pt>
    <dgm:pt modelId="{B1E99D22-1F83-474E-A267-D637E01E3893}" type="pres">
      <dgm:prSet presAssocID="{5D044AF9-6E60-468F-A2AB-896738D7F45F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BB7CAAE4-BA90-48B9-AC7C-D80089E50833}" type="pres">
      <dgm:prSet presAssocID="{5D044AF9-6E60-468F-A2AB-896738D7F45F}" presName="hierChild4" presStyleCnt="0"/>
      <dgm:spPr/>
    </dgm:pt>
    <dgm:pt modelId="{0DF17670-8E08-4985-9976-C055D98D1B1A}" type="pres">
      <dgm:prSet presAssocID="{5D044AF9-6E60-468F-A2AB-896738D7F45F}" presName="hierChild5" presStyleCnt="0"/>
      <dgm:spPr/>
    </dgm:pt>
    <dgm:pt modelId="{3CAC6DB2-9493-4D3F-9001-A7D522725C9C}" type="pres">
      <dgm:prSet presAssocID="{BB0DED15-099B-40F5-904B-ACE36571E178}" presName="Name28" presStyleLbl="parChTrans1D3" presStyleIdx="5" presStyleCnt="6"/>
      <dgm:spPr/>
      <dgm:t>
        <a:bodyPr/>
        <a:lstStyle/>
        <a:p>
          <a:endParaRPr lang="zh-CN" altLang="en-US"/>
        </a:p>
      </dgm:t>
    </dgm:pt>
    <dgm:pt modelId="{3FE70060-8EE6-419C-98DA-888A4CBB64B3}" type="pres">
      <dgm:prSet presAssocID="{D0D95749-5399-44D7-8AA7-03654F8516E9}" presName="hierRoot2" presStyleCnt="0">
        <dgm:presLayoutVars>
          <dgm:hierBranch val="init"/>
        </dgm:presLayoutVars>
      </dgm:prSet>
      <dgm:spPr/>
    </dgm:pt>
    <dgm:pt modelId="{63D4F87C-755C-4BEC-B51E-06A6E3359A95}" type="pres">
      <dgm:prSet presAssocID="{D0D95749-5399-44D7-8AA7-03654F8516E9}" presName="rootComposite2" presStyleCnt="0"/>
      <dgm:spPr/>
    </dgm:pt>
    <dgm:pt modelId="{4B5A07FA-7C42-4C82-A22A-28B420EA9B82}" type="pres">
      <dgm:prSet presAssocID="{D0D95749-5399-44D7-8AA7-03654F8516E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C2A5B6-95D7-4A57-87E7-D85862266FCD}" type="pres">
      <dgm:prSet presAssocID="{D0D95749-5399-44D7-8AA7-03654F8516E9}" presName="topArc2" presStyleLbl="parChTrans1D1" presStyleIdx="18" presStyleCnt="20"/>
      <dgm:spPr/>
    </dgm:pt>
    <dgm:pt modelId="{7A9C4393-5B5F-4076-AC59-1165CE345C7B}" type="pres">
      <dgm:prSet presAssocID="{D0D95749-5399-44D7-8AA7-03654F8516E9}" presName="bottomArc2" presStyleLbl="parChTrans1D1" presStyleIdx="19" presStyleCnt="20"/>
      <dgm:spPr/>
    </dgm:pt>
    <dgm:pt modelId="{AC6950DA-AE72-45EA-AD2F-BD5F2265DF5F}" type="pres">
      <dgm:prSet presAssocID="{D0D95749-5399-44D7-8AA7-03654F8516E9}" presName="topConnNode2" presStyleLbl="node3" presStyleIdx="0" presStyleCnt="0"/>
      <dgm:spPr/>
      <dgm:t>
        <a:bodyPr/>
        <a:lstStyle/>
        <a:p>
          <a:endParaRPr lang="zh-CN" altLang="en-US"/>
        </a:p>
      </dgm:t>
    </dgm:pt>
    <dgm:pt modelId="{A724221B-88C5-428E-9131-10FE1C2AAAFB}" type="pres">
      <dgm:prSet presAssocID="{D0D95749-5399-44D7-8AA7-03654F8516E9}" presName="hierChild4" presStyleCnt="0"/>
      <dgm:spPr/>
    </dgm:pt>
    <dgm:pt modelId="{5003C253-2479-4A4F-B01F-59E691A52ACA}" type="pres">
      <dgm:prSet presAssocID="{D0D95749-5399-44D7-8AA7-03654F8516E9}" presName="hierChild5" presStyleCnt="0"/>
      <dgm:spPr/>
    </dgm:pt>
    <dgm:pt modelId="{C1CB0DE7-3780-4DFC-93EB-429AC0BF9DD2}" type="pres">
      <dgm:prSet presAssocID="{6B10377F-3516-4167-B35D-0316077AD4D1}" presName="hierChild5" presStyleCnt="0"/>
      <dgm:spPr/>
    </dgm:pt>
    <dgm:pt modelId="{30BC5075-D7C8-44CB-A506-2CC3D3BB85FD}" type="pres">
      <dgm:prSet presAssocID="{088E6B58-C740-4341-A604-112DB4A94B27}" presName="hierChild3" presStyleCnt="0"/>
      <dgm:spPr/>
    </dgm:pt>
  </dgm:ptLst>
  <dgm:cxnLst>
    <dgm:cxn modelId="{9E807FBE-36B9-4300-AE8B-98B60AB4E618}" type="presOf" srcId="{088E6B58-C740-4341-A604-112DB4A94B27}" destId="{8BA56993-68CC-43A9-BDBF-8995F832B505}" srcOrd="1" destOrd="0" presId="urn:microsoft.com/office/officeart/2008/layout/HalfCircleOrganizationChart"/>
    <dgm:cxn modelId="{C8A3357F-AA7D-425D-85A2-38E9BD9D963E}" srcId="{CAC56BFF-D910-415C-9F5F-2E27844A7E0C}" destId="{088E6B58-C740-4341-A604-112DB4A94B27}" srcOrd="0" destOrd="0" parTransId="{05CA1A3A-C205-4C0D-A411-C1E03145692E}" sibTransId="{A812E0D8-1F94-424D-BC19-7F0C686FACAB}"/>
    <dgm:cxn modelId="{DA0F104C-95B4-4E01-86D0-4FC349D2F9D4}" type="presOf" srcId="{8CA8E844-2570-4271-A90D-6B08834DB023}" destId="{E4BE2C4D-47F9-49CC-9718-421035C0B9B5}" srcOrd="0" destOrd="0" presId="urn:microsoft.com/office/officeart/2008/layout/HalfCircleOrganizationChart"/>
    <dgm:cxn modelId="{4C2008C9-738B-4F5A-B57F-73D5CFB448E9}" srcId="{01587AB5-ADF5-4D5E-9E2C-14110ADF776C}" destId="{28CB43DB-D351-42E1-A4D9-31A4662E6AD2}" srcOrd="1" destOrd="0" parTransId="{39C75200-719E-42B9-98C2-8DC5C6DAD9EA}" sibTransId="{BD7506A7-4052-4962-A813-286601B1A1C6}"/>
    <dgm:cxn modelId="{FFE31996-35DF-4FF2-8088-3A9B92D49F0C}" type="presOf" srcId="{D0D95749-5399-44D7-8AA7-03654F8516E9}" destId="{4B5A07FA-7C42-4C82-A22A-28B420EA9B82}" srcOrd="0" destOrd="0" presId="urn:microsoft.com/office/officeart/2008/layout/HalfCircleOrganizationChart"/>
    <dgm:cxn modelId="{2A976B1F-9705-4C93-B835-526298FA6C30}" type="presOf" srcId="{29D2B136-BB17-43A6-BF4F-369CC43C61B5}" destId="{C3283E74-3978-45A0-B2B7-AD503431D6A7}" srcOrd="0" destOrd="0" presId="urn:microsoft.com/office/officeart/2008/layout/HalfCircleOrganizationChart"/>
    <dgm:cxn modelId="{E48A73B4-E45D-481C-A0AF-FB966704A5F2}" srcId="{6B10377F-3516-4167-B35D-0316077AD4D1}" destId="{D0D95749-5399-44D7-8AA7-03654F8516E9}" srcOrd="1" destOrd="0" parTransId="{BB0DED15-099B-40F5-904B-ACE36571E178}" sibTransId="{879BFC6C-B5F0-4AD4-8E0C-691F9535D87B}"/>
    <dgm:cxn modelId="{DE58E03F-E13D-4DB0-ADBE-55F11E1E31E5}" srcId="{29D2B136-BB17-43A6-BF4F-369CC43C61B5}" destId="{27E5E34F-DDBE-4237-9CB6-03C7BF95E080}" srcOrd="0" destOrd="0" parTransId="{374FFAA2-C7AC-46DB-84C3-9FF45AC9A2DB}" sibTransId="{ECF50990-59E0-45AB-B387-86739CB1AA66}"/>
    <dgm:cxn modelId="{1575F174-996C-4AD4-AECA-7B2222C3D164}" srcId="{29D2B136-BB17-43A6-BF4F-369CC43C61B5}" destId="{EA72F18D-C805-46AE-BC90-88D044AAB57E}" srcOrd="1" destOrd="0" parTransId="{29209001-0D12-4815-8CFC-DA73BE7C0AFC}" sibTransId="{C50FF48B-DBE5-4F4D-B9CF-E009D381793D}"/>
    <dgm:cxn modelId="{1EC98B24-EA89-41FD-B68B-4E44AD2116FA}" type="presOf" srcId="{23F7ADFC-56A3-43D1-B331-19D00C708FCD}" destId="{E175F012-FB76-4293-B168-31C8605DF27F}" srcOrd="0" destOrd="0" presId="urn:microsoft.com/office/officeart/2008/layout/HalfCircleOrganizationChart"/>
    <dgm:cxn modelId="{41CFCFB7-8477-4856-AC30-68CE49B4DD65}" type="presOf" srcId="{01587AB5-ADF5-4D5E-9E2C-14110ADF776C}" destId="{06A097E9-6030-410D-878F-4031AA2960DA}" srcOrd="0" destOrd="0" presId="urn:microsoft.com/office/officeart/2008/layout/HalfCircleOrganizationChart"/>
    <dgm:cxn modelId="{E4CF34C5-D7D0-43A4-A4E5-834BC4D87ED9}" type="presOf" srcId="{B4AF6D80-CE53-4C44-ABFA-E03AAB1BC301}" destId="{0B9F20F9-008B-4E13-8A0C-C3DF0559CF3A}" srcOrd="0" destOrd="0" presId="urn:microsoft.com/office/officeart/2008/layout/HalfCircleOrganizationChart"/>
    <dgm:cxn modelId="{E9276841-09B2-42BA-986D-5E573B87D619}" type="presOf" srcId="{01587AB5-ADF5-4D5E-9E2C-14110ADF776C}" destId="{9BC4555E-9953-429B-BA8D-958218894C43}" srcOrd="1" destOrd="0" presId="urn:microsoft.com/office/officeart/2008/layout/HalfCircleOrganizationChart"/>
    <dgm:cxn modelId="{75672094-0B8A-4DC6-BD9B-4DE4F49CFAC1}" type="presOf" srcId="{EA72F18D-C805-46AE-BC90-88D044AAB57E}" destId="{E3E0F173-5673-489E-87C9-DD4817107491}" srcOrd="0" destOrd="0" presId="urn:microsoft.com/office/officeart/2008/layout/HalfCircleOrganizationChart"/>
    <dgm:cxn modelId="{CE0B399E-CDED-4556-A709-E3354B9506B0}" srcId="{088E6B58-C740-4341-A604-112DB4A94B27}" destId="{29D2B136-BB17-43A6-BF4F-369CC43C61B5}" srcOrd="1" destOrd="0" parTransId="{B4AF6D80-CE53-4C44-ABFA-E03AAB1BC301}" sibTransId="{20583B82-7D0B-4722-B457-B0D5EDB2680B}"/>
    <dgm:cxn modelId="{759FCC66-D79A-46A9-B6D8-193DB0A093C2}" type="presOf" srcId="{5D044AF9-6E60-468F-A2AB-896738D7F45F}" destId="{B1E99D22-1F83-474E-A267-D637E01E3893}" srcOrd="1" destOrd="0" presId="urn:microsoft.com/office/officeart/2008/layout/HalfCircleOrganizationChart"/>
    <dgm:cxn modelId="{27A07D0C-0E22-4076-8FAA-8389CAF7FB67}" type="presOf" srcId="{BB0DED15-099B-40F5-904B-ACE36571E178}" destId="{3CAC6DB2-9493-4D3F-9001-A7D522725C9C}" srcOrd="0" destOrd="0" presId="urn:microsoft.com/office/officeart/2008/layout/HalfCircleOrganizationChart"/>
    <dgm:cxn modelId="{BB2C6D8C-27C8-45BC-BFFA-B8BEB769DA0A}" type="presOf" srcId="{27E5E34F-DDBE-4237-9CB6-03C7BF95E080}" destId="{86F2B55E-AE16-42A9-8509-84466097EAC8}" srcOrd="0" destOrd="0" presId="urn:microsoft.com/office/officeart/2008/layout/HalfCircleOrganizationChart"/>
    <dgm:cxn modelId="{4941CAE8-6125-40DE-930E-39D5C0EF9BC5}" type="presOf" srcId="{28CB43DB-D351-42E1-A4D9-31A4662E6AD2}" destId="{3FE6E2B4-E83F-4BAC-976B-4037D9D1CD34}" srcOrd="0" destOrd="0" presId="urn:microsoft.com/office/officeart/2008/layout/HalfCircleOrganizationChart"/>
    <dgm:cxn modelId="{8B25FE94-B911-4B8D-B98B-A6CD58964140}" srcId="{088E6B58-C740-4341-A604-112DB4A94B27}" destId="{01587AB5-ADF5-4D5E-9E2C-14110ADF776C}" srcOrd="0" destOrd="0" parTransId="{781710EE-29EC-45CC-B32D-12BD13F180A5}" sibTransId="{018EA2C9-D3CC-471F-91A3-DC72042302C1}"/>
    <dgm:cxn modelId="{4F94C42D-4F90-4977-9297-421B66762D57}" srcId="{088E6B58-C740-4341-A604-112DB4A94B27}" destId="{6B10377F-3516-4167-B35D-0316077AD4D1}" srcOrd="2" destOrd="0" parTransId="{23F7ADFC-56A3-43D1-B331-19D00C708FCD}" sibTransId="{B4626DE4-3B34-4F53-BC7B-FB3C61211F38}"/>
    <dgm:cxn modelId="{F98A69C6-9484-4516-B094-8D387A37D29A}" type="presOf" srcId="{27E5E34F-DDBE-4237-9CB6-03C7BF95E080}" destId="{5502FAAA-B533-45C2-A5B4-C819B8C2FBD3}" srcOrd="1" destOrd="0" presId="urn:microsoft.com/office/officeart/2008/layout/HalfCircleOrganizationChart"/>
    <dgm:cxn modelId="{BD54AA2D-414D-473C-BC77-995C7F338EBE}" type="presOf" srcId="{101585B9-1A25-400A-8E59-B9B4A61EFF46}" destId="{14739F4F-04D1-4B8F-BFD7-04E67207D495}" srcOrd="0" destOrd="0" presId="urn:microsoft.com/office/officeart/2008/layout/HalfCircleOrganizationChart"/>
    <dgm:cxn modelId="{3CF9C8FB-C10B-4316-BB7F-CFF9ED3A43FF}" type="presOf" srcId="{29D2B136-BB17-43A6-BF4F-369CC43C61B5}" destId="{6EF8C162-8331-43B0-AF14-1B6B39218EBA}" srcOrd="1" destOrd="0" presId="urn:microsoft.com/office/officeart/2008/layout/HalfCircleOrganizationChart"/>
    <dgm:cxn modelId="{25E0DF99-2328-4673-A67B-4E6B5EB0DBC2}" type="presOf" srcId="{5D044AF9-6E60-468F-A2AB-896738D7F45F}" destId="{EAC7DC8A-66F3-4A69-A6F6-842A9A0610BF}" srcOrd="0" destOrd="0" presId="urn:microsoft.com/office/officeart/2008/layout/HalfCircleOrganizationChart"/>
    <dgm:cxn modelId="{B78CF579-2682-4432-BB3F-A731D2980B14}" type="presOf" srcId="{8CA8E844-2570-4271-A90D-6B08834DB023}" destId="{3D6D4EE4-C1A7-420E-A1C5-D6242CD5AF4D}" srcOrd="1" destOrd="0" presId="urn:microsoft.com/office/officeart/2008/layout/HalfCircleOrganizationChart"/>
    <dgm:cxn modelId="{D7DF0F1D-C47E-4F0D-9D5B-647B76772616}" type="presOf" srcId="{6B10377F-3516-4167-B35D-0316077AD4D1}" destId="{4B8D3400-C9C9-4C14-B2B5-C31FD5CA8294}" srcOrd="1" destOrd="0" presId="urn:microsoft.com/office/officeart/2008/layout/HalfCircleOrganizationChart"/>
    <dgm:cxn modelId="{57B93E9C-C7AB-4FDD-97D2-580542219A55}" type="presOf" srcId="{781710EE-29EC-45CC-B32D-12BD13F180A5}" destId="{666774B0-6C9B-4EC6-A20D-2BD596EC77DB}" srcOrd="0" destOrd="0" presId="urn:microsoft.com/office/officeart/2008/layout/HalfCircleOrganizationChart"/>
    <dgm:cxn modelId="{EA1E67BC-5CDE-4826-A0C5-B03E28324B2F}" type="presOf" srcId="{374FFAA2-C7AC-46DB-84C3-9FF45AC9A2DB}" destId="{33E1439C-E2AD-4000-AF2D-28671151CC03}" srcOrd="0" destOrd="0" presId="urn:microsoft.com/office/officeart/2008/layout/HalfCircleOrganizationChart"/>
    <dgm:cxn modelId="{969D53CD-167E-4C63-B1E6-AA6802932FA4}" srcId="{6B10377F-3516-4167-B35D-0316077AD4D1}" destId="{5D044AF9-6E60-468F-A2AB-896738D7F45F}" srcOrd="0" destOrd="0" parTransId="{82A778A5-2442-47ED-B937-37273D12B97F}" sibTransId="{6F6C069F-803C-45A4-AD3B-52FE1F4DEA08}"/>
    <dgm:cxn modelId="{511B6421-8AA7-4A6C-A72C-790916BD50B0}" type="presOf" srcId="{82A778A5-2442-47ED-B937-37273D12B97F}" destId="{4C61D835-30EC-43AC-AF41-A3687594B378}" srcOrd="0" destOrd="0" presId="urn:microsoft.com/office/officeart/2008/layout/HalfCircleOrganizationChart"/>
    <dgm:cxn modelId="{C1516345-09BE-4FF7-B849-6C5BD6511F6B}" type="presOf" srcId="{29209001-0D12-4815-8CFC-DA73BE7C0AFC}" destId="{FE7A0F15-685C-45C2-85E6-BD2F55310AB9}" srcOrd="0" destOrd="0" presId="urn:microsoft.com/office/officeart/2008/layout/HalfCircleOrganizationChart"/>
    <dgm:cxn modelId="{14BE0D46-1506-4B9C-8F00-5F223ACE142E}" type="presOf" srcId="{D0D95749-5399-44D7-8AA7-03654F8516E9}" destId="{AC6950DA-AE72-45EA-AD2F-BD5F2265DF5F}" srcOrd="1" destOrd="0" presId="urn:microsoft.com/office/officeart/2008/layout/HalfCircleOrganizationChart"/>
    <dgm:cxn modelId="{6C8F288C-08E6-4A1B-8CF1-399E36E721A1}" type="presOf" srcId="{EA72F18D-C805-46AE-BC90-88D044AAB57E}" destId="{CE5B69D9-E92F-4CCC-AFC6-E1792285FE8A}" srcOrd="1" destOrd="0" presId="urn:microsoft.com/office/officeart/2008/layout/HalfCircleOrganizationChart"/>
    <dgm:cxn modelId="{58D579E6-7903-4374-B3B3-429261F71FD5}" type="presOf" srcId="{CAC56BFF-D910-415C-9F5F-2E27844A7E0C}" destId="{9136FD95-B87F-4D4B-A812-3CD0C34005E3}" srcOrd="0" destOrd="0" presId="urn:microsoft.com/office/officeart/2008/layout/HalfCircleOrganizationChart"/>
    <dgm:cxn modelId="{68C05F61-0EB9-4C38-9ED1-C3244F596294}" type="presOf" srcId="{39C75200-719E-42B9-98C2-8DC5C6DAD9EA}" destId="{4816A629-3792-4F23-8582-FB8FFC977431}" srcOrd="0" destOrd="0" presId="urn:microsoft.com/office/officeart/2008/layout/HalfCircleOrganizationChart"/>
    <dgm:cxn modelId="{13A4AFF4-63CD-4EF1-A5D6-5FF937C972B5}" type="presOf" srcId="{6B10377F-3516-4167-B35D-0316077AD4D1}" destId="{5F5AE938-2023-4EFD-9822-E7DB3A2A5E69}" srcOrd="0" destOrd="0" presId="urn:microsoft.com/office/officeart/2008/layout/HalfCircleOrganizationChart"/>
    <dgm:cxn modelId="{B370D40A-220F-464A-8EA5-3A54E0F3B680}" type="presOf" srcId="{28CB43DB-D351-42E1-A4D9-31A4662E6AD2}" destId="{16243FFA-FBDE-4010-9681-B0B20E72BE0F}" srcOrd="1" destOrd="0" presId="urn:microsoft.com/office/officeart/2008/layout/HalfCircleOrganizationChart"/>
    <dgm:cxn modelId="{91991ED7-35FE-48D3-A8CE-017D9008B380}" srcId="{01587AB5-ADF5-4D5E-9E2C-14110ADF776C}" destId="{8CA8E844-2570-4271-A90D-6B08834DB023}" srcOrd="0" destOrd="0" parTransId="{101585B9-1A25-400A-8E59-B9B4A61EFF46}" sibTransId="{AF54947B-7415-4FCD-8242-D00286EE8D21}"/>
    <dgm:cxn modelId="{0562EBC6-AA70-49E1-8F26-F9E66D57E664}" type="presOf" srcId="{088E6B58-C740-4341-A604-112DB4A94B27}" destId="{9BEAC0A5-A37A-406E-BFFD-99AB2F0E83C2}" srcOrd="0" destOrd="0" presId="urn:microsoft.com/office/officeart/2008/layout/HalfCircleOrganizationChart"/>
    <dgm:cxn modelId="{169B3B61-BE2A-496C-9F49-7F1B508B9A57}" type="presParOf" srcId="{9136FD95-B87F-4D4B-A812-3CD0C34005E3}" destId="{AD9294B7-6EA6-4B9C-8601-F6286F1F9734}" srcOrd="0" destOrd="0" presId="urn:microsoft.com/office/officeart/2008/layout/HalfCircleOrganizationChart"/>
    <dgm:cxn modelId="{C72671DC-E9F5-4249-920D-EB3D1BC3EC67}" type="presParOf" srcId="{AD9294B7-6EA6-4B9C-8601-F6286F1F9734}" destId="{7F411E47-7F88-4C07-9EE4-5B15C0243380}" srcOrd="0" destOrd="0" presId="urn:microsoft.com/office/officeart/2008/layout/HalfCircleOrganizationChart"/>
    <dgm:cxn modelId="{6B70EF99-39EB-4C13-B6EE-07480936D57B}" type="presParOf" srcId="{7F411E47-7F88-4C07-9EE4-5B15C0243380}" destId="{9BEAC0A5-A37A-406E-BFFD-99AB2F0E83C2}" srcOrd="0" destOrd="0" presId="urn:microsoft.com/office/officeart/2008/layout/HalfCircleOrganizationChart"/>
    <dgm:cxn modelId="{A830C17F-CA87-4B2D-8C3F-FFDBF79ED827}" type="presParOf" srcId="{7F411E47-7F88-4C07-9EE4-5B15C0243380}" destId="{00844EEF-856B-4FCF-9F51-B926030D13A4}" srcOrd="1" destOrd="0" presId="urn:microsoft.com/office/officeart/2008/layout/HalfCircleOrganizationChart"/>
    <dgm:cxn modelId="{2B170F89-AEB8-42E2-A9A6-E89D8E9A663F}" type="presParOf" srcId="{7F411E47-7F88-4C07-9EE4-5B15C0243380}" destId="{EE156705-5933-4653-8C5E-8CDD0962A9D8}" srcOrd="2" destOrd="0" presId="urn:microsoft.com/office/officeart/2008/layout/HalfCircleOrganizationChart"/>
    <dgm:cxn modelId="{8790C776-DA40-48A9-97F8-A2C4356B8990}" type="presParOf" srcId="{7F411E47-7F88-4C07-9EE4-5B15C0243380}" destId="{8BA56993-68CC-43A9-BDBF-8995F832B505}" srcOrd="3" destOrd="0" presId="urn:microsoft.com/office/officeart/2008/layout/HalfCircleOrganizationChart"/>
    <dgm:cxn modelId="{A45F3775-B52E-4CB5-8459-7F27ED42AB43}" type="presParOf" srcId="{AD9294B7-6EA6-4B9C-8601-F6286F1F9734}" destId="{F8489863-5105-4611-958C-56AB701D09FF}" srcOrd="1" destOrd="0" presId="urn:microsoft.com/office/officeart/2008/layout/HalfCircleOrganizationChart"/>
    <dgm:cxn modelId="{693C49C6-A285-4063-A5FF-54BC40B721F7}" type="presParOf" srcId="{F8489863-5105-4611-958C-56AB701D09FF}" destId="{666774B0-6C9B-4EC6-A20D-2BD596EC77DB}" srcOrd="0" destOrd="0" presId="urn:microsoft.com/office/officeart/2008/layout/HalfCircleOrganizationChart"/>
    <dgm:cxn modelId="{9E28BD52-F3C8-4CCF-9E55-4F040E20BF2C}" type="presParOf" srcId="{F8489863-5105-4611-958C-56AB701D09FF}" destId="{733722D3-500E-4272-99E3-EDD0CEB30D7C}" srcOrd="1" destOrd="0" presId="urn:microsoft.com/office/officeart/2008/layout/HalfCircleOrganizationChart"/>
    <dgm:cxn modelId="{6FF4E48F-5F17-4E5F-B852-2782FC8ACD9B}" type="presParOf" srcId="{733722D3-500E-4272-99E3-EDD0CEB30D7C}" destId="{57FFFBA4-FA96-4F4B-B2FE-8BED0FE10D7B}" srcOrd="0" destOrd="0" presId="urn:microsoft.com/office/officeart/2008/layout/HalfCircleOrganizationChart"/>
    <dgm:cxn modelId="{CDA2633F-F49F-4FB9-AD29-DA26A35B2067}" type="presParOf" srcId="{57FFFBA4-FA96-4F4B-B2FE-8BED0FE10D7B}" destId="{06A097E9-6030-410D-878F-4031AA2960DA}" srcOrd="0" destOrd="0" presId="urn:microsoft.com/office/officeart/2008/layout/HalfCircleOrganizationChart"/>
    <dgm:cxn modelId="{26CFC000-94DA-4E17-9EC4-A75B2388A390}" type="presParOf" srcId="{57FFFBA4-FA96-4F4B-B2FE-8BED0FE10D7B}" destId="{9BE81641-A928-4D5F-9616-27DF5E759B75}" srcOrd="1" destOrd="0" presId="urn:microsoft.com/office/officeart/2008/layout/HalfCircleOrganizationChart"/>
    <dgm:cxn modelId="{137C0AB9-0320-4A02-8B87-B4BB79A05CA2}" type="presParOf" srcId="{57FFFBA4-FA96-4F4B-B2FE-8BED0FE10D7B}" destId="{3E93D1F8-82EE-4D90-967E-ABD571E5CD41}" srcOrd="2" destOrd="0" presId="urn:microsoft.com/office/officeart/2008/layout/HalfCircleOrganizationChart"/>
    <dgm:cxn modelId="{3365BDC1-F7E8-4594-9F74-C4FB127342AF}" type="presParOf" srcId="{57FFFBA4-FA96-4F4B-B2FE-8BED0FE10D7B}" destId="{9BC4555E-9953-429B-BA8D-958218894C43}" srcOrd="3" destOrd="0" presId="urn:microsoft.com/office/officeart/2008/layout/HalfCircleOrganizationChart"/>
    <dgm:cxn modelId="{17781C24-ECDF-4AED-9523-50843DBD3603}" type="presParOf" srcId="{733722D3-500E-4272-99E3-EDD0CEB30D7C}" destId="{7D73D33A-37A8-46BD-A744-7D91DC3849E1}" srcOrd="1" destOrd="0" presId="urn:microsoft.com/office/officeart/2008/layout/HalfCircleOrganizationChart"/>
    <dgm:cxn modelId="{61B9C3AF-5099-4241-A9A2-70FBF4C9F15F}" type="presParOf" srcId="{7D73D33A-37A8-46BD-A744-7D91DC3849E1}" destId="{14739F4F-04D1-4B8F-BFD7-04E67207D495}" srcOrd="0" destOrd="0" presId="urn:microsoft.com/office/officeart/2008/layout/HalfCircleOrganizationChart"/>
    <dgm:cxn modelId="{E2C1E202-0FEB-4C37-A656-9500560924EF}" type="presParOf" srcId="{7D73D33A-37A8-46BD-A744-7D91DC3849E1}" destId="{24D8692F-B895-4A7E-A5F4-3F5DC9ECF173}" srcOrd="1" destOrd="0" presId="urn:microsoft.com/office/officeart/2008/layout/HalfCircleOrganizationChart"/>
    <dgm:cxn modelId="{E22845D0-5E93-4735-A669-9C33EF42B98A}" type="presParOf" srcId="{24D8692F-B895-4A7E-A5F4-3F5DC9ECF173}" destId="{F8314084-8EE6-41E1-96DC-A99C748D8992}" srcOrd="0" destOrd="0" presId="urn:microsoft.com/office/officeart/2008/layout/HalfCircleOrganizationChart"/>
    <dgm:cxn modelId="{3F0B5E36-5250-4C61-A7B7-CD627AD66112}" type="presParOf" srcId="{F8314084-8EE6-41E1-96DC-A99C748D8992}" destId="{E4BE2C4D-47F9-49CC-9718-421035C0B9B5}" srcOrd="0" destOrd="0" presId="urn:microsoft.com/office/officeart/2008/layout/HalfCircleOrganizationChart"/>
    <dgm:cxn modelId="{6E1A1857-0AE2-43CE-9649-3F4C4D06C182}" type="presParOf" srcId="{F8314084-8EE6-41E1-96DC-A99C748D8992}" destId="{1CD31DB0-412E-41CB-AB2F-2E276A73A85F}" srcOrd="1" destOrd="0" presId="urn:microsoft.com/office/officeart/2008/layout/HalfCircleOrganizationChart"/>
    <dgm:cxn modelId="{2C559ADC-E1D2-4831-A6A2-44B727EDF7E8}" type="presParOf" srcId="{F8314084-8EE6-41E1-96DC-A99C748D8992}" destId="{E7C38297-14AF-469C-BF02-EE494E7AB5C3}" srcOrd="2" destOrd="0" presId="urn:microsoft.com/office/officeart/2008/layout/HalfCircleOrganizationChart"/>
    <dgm:cxn modelId="{E8B9C67B-8956-41C0-87F0-14C274B9A83B}" type="presParOf" srcId="{F8314084-8EE6-41E1-96DC-A99C748D8992}" destId="{3D6D4EE4-C1A7-420E-A1C5-D6242CD5AF4D}" srcOrd="3" destOrd="0" presId="urn:microsoft.com/office/officeart/2008/layout/HalfCircleOrganizationChart"/>
    <dgm:cxn modelId="{CD07B2AE-9365-4F35-914A-14E0A3F52B62}" type="presParOf" srcId="{24D8692F-B895-4A7E-A5F4-3F5DC9ECF173}" destId="{E6AD16F8-91C9-429C-8591-0CE9EF98AC44}" srcOrd="1" destOrd="0" presId="urn:microsoft.com/office/officeart/2008/layout/HalfCircleOrganizationChart"/>
    <dgm:cxn modelId="{2C8B376C-E46C-476F-9256-F59E2DC07ADE}" type="presParOf" srcId="{24D8692F-B895-4A7E-A5F4-3F5DC9ECF173}" destId="{D50D7C33-9AF0-400D-96FF-C22D63FC0A19}" srcOrd="2" destOrd="0" presId="urn:microsoft.com/office/officeart/2008/layout/HalfCircleOrganizationChart"/>
    <dgm:cxn modelId="{C0F4398B-3EED-464C-A771-C61193B3F07F}" type="presParOf" srcId="{7D73D33A-37A8-46BD-A744-7D91DC3849E1}" destId="{4816A629-3792-4F23-8582-FB8FFC977431}" srcOrd="2" destOrd="0" presId="urn:microsoft.com/office/officeart/2008/layout/HalfCircleOrganizationChart"/>
    <dgm:cxn modelId="{69110BFF-3866-4A14-B95C-EA808DD252B8}" type="presParOf" srcId="{7D73D33A-37A8-46BD-A744-7D91DC3849E1}" destId="{6F0EFF0A-5669-4B74-A659-252EED589DE7}" srcOrd="3" destOrd="0" presId="urn:microsoft.com/office/officeart/2008/layout/HalfCircleOrganizationChart"/>
    <dgm:cxn modelId="{74B01F33-C4E1-4DDE-8AFA-E94CE23FAD4E}" type="presParOf" srcId="{6F0EFF0A-5669-4B74-A659-252EED589DE7}" destId="{DDC9CC90-D863-42B2-BEEB-D0FA0F6AE429}" srcOrd="0" destOrd="0" presId="urn:microsoft.com/office/officeart/2008/layout/HalfCircleOrganizationChart"/>
    <dgm:cxn modelId="{0CF4EBA1-E03F-40F0-AC6F-51F5189DAD94}" type="presParOf" srcId="{DDC9CC90-D863-42B2-BEEB-D0FA0F6AE429}" destId="{3FE6E2B4-E83F-4BAC-976B-4037D9D1CD34}" srcOrd="0" destOrd="0" presId="urn:microsoft.com/office/officeart/2008/layout/HalfCircleOrganizationChart"/>
    <dgm:cxn modelId="{80F2F613-0662-4DEE-B100-92CEED9F29B7}" type="presParOf" srcId="{DDC9CC90-D863-42B2-BEEB-D0FA0F6AE429}" destId="{486C4C08-4CC3-41B0-8B51-9D9CC9C0D8AB}" srcOrd="1" destOrd="0" presId="urn:microsoft.com/office/officeart/2008/layout/HalfCircleOrganizationChart"/>
    <dgm:cxn modelId="{083D1B8E-7C5E-4969-B47A-BE03E49B9250}" type="presParOf" srcId="{DDC9CC90-D863-42B2-BEEB-D0FA0F6AE429}" destId="{139BAD83-AD67-4519-A246-0D2020115F1C}" srcOrd="2" destOrd="0" presId="urn:microsoft.com/office/officeart/2008/layout/HalfCircleOrganizationChart"/>
    <dgm:cxn modelId="{2FE8C2A2-03A9-44BB-B38C-DBBC73878B94}" type="presParOf" srcId="{DDC9CC90-D863-42B2-BEEB-D0FA0F6AE429}" destId="{16243FFA-FBDE-4010-9681-B0B20E72BE0F}" srcOrd="3" destOrd="0" presId="urn:microsoft.com/office/officeart/2008/layout/HalfCircleOrganizationChart"/>
    <dgm:cxn modelId="{D9C0B93C-1413-4D6D-9E98-C7AB42A2F9BB}" type="presParOf" srcId="{6F0EFF0A-5669-4B74-A659-252EED589DE7}" destId="{8D4341EA-F2E9-48AC-B0E4-58BB4D5B638A}" srcOrd="1" destOrd="0" presId="urn:microsoft.com/office/officeart/2008/layout/HalfCircleOrganizationChart"/>
    <dgm:cxn modelId="{35C117F5-EE7A-4AD6-916F-2C77AA4FD7A4}" type="presParOf" srcId="{6F0EFF0A-5669-4B74-A659-252EED589DE7}" destId="{992F1C8A-56E8-4FDC-984A-F12BB9DEE718}" srcOrd="2" destOrd="0" presId="urn:microsoft.com/office/officeart/2008/layout/HalfCircleOrganizationChart"/>
    <dgm:cxn modelId="{DAD9F009-03BA-45B8-BDC0-D4EE3C386E8D}" type="presParOf" srcId="{733722D3-500E-4272-99E3-EDD0CEB30D7C}" destId="{C94A4AF9-903E-4E7A-B7F3-EB8BFE21F229}" srcOrd="2" destOrd="0" presId="urn:microsoft.com/office/officeart/2008/layout/HalfCircleOrganizationChart"/>
    <dgm:cxn modelId="{BCF54CE8-7A14-46BD-8552-D1181A9AE9BE}" type="presParOf" srcId="{F8489863-5105-4611-958C-56AB701D09FF}" destId="{0B9F20F9-008B-4E13-8A0C-C3DF0559CF3A}" srcOrd="2" destOrd="0" presId="urn:microsoft.com/office/officeart/2008/layout/HalfCircleOrganizationChart"/>
    <dgm:cxn modelId="{054C7B4D-38B5-4D6A-9D9D-FAB66286C943}" type="presParOf" srcId="{F8489863-5105-4611-958C-56AB701D09FF}" destId="{F19286B0-261B-46A2-BF4D-E7D7E5E1CDC6}" srcOrd="3" destOrd="0" presId="urn:microsoft.com/office/officeart/2008/layout/HalfCircleOrganizationChart"/>
    <dgm:cxn modelId="{24745D02-7816-408F-B95C-29E0C0872376}" type="presParOf" srcId="{F19286B0-261B-46A2-BF4D-E7D7E5E1CDC6}" destId="{E255E941-F080-499D-BB7F-05F72ED2B2F4}" srcOrd="0" destOrd="0" presId="urn:microsoft.com/office/officeart/2008/layout/HalfCircleOrganizationChart"/>
    <dgm:cxn modelId="{AD891966-521B-4F82-92CC-E019E0F76559}" type="presParOf" srcId="{E255E941-F080-499D-BB7F-05F72ED2B2F4}" destId="{C3283E74-3978-45A0-B2B7-AD503431D6A7}" srcOrd="0" destOrd="0" presId="urn:microsoft.com/office/officeart/2008/layout/HalfCircleOrganizationChart"/>
    <dgm:cxn modelId="{BFE2AC2B-9299-42E1-BB34-0A010C8357B3}" type="presParOf" srcId="{E255E941-F080-499D-BB7F-05F72ED2B2F4}" destId="{ADB9C0D3-1396-4E79-B90E-3BD81484FF4F}" srcOrd="1" destOrd="0" presId="urn:microsoft.com/office/officeart/2008/layout/HalfCircleOrganizationChart"/>
    <dgm:cxn modelId="{A99A8E28-1BD5-429C-AB2D-E48150B81BDE}" type="presParOf" srcId="{E255E941-F080-499D-BB7F-05F72ED2B2F4}" destId="{1D58031A-B62E-4D37-87EB-5CF01302CC84}" srcOrd="2" destOrd="0" presId="urn:microsoft.com/office/officeart/2008/layout/HalfCircleOrganizationChart"/>
    <dgm:cxn modelId="{47C3E2D8-D12B-4F23-B993-B2A5BDADC9D8}" type="presParOf" srcId="{E255E941-F080-499D-BB7F-05F72ED2B2F4}" destId="{6EF8C162-8331-43B0-AF14-1B6B39218EBA}" srcOrd="3" destOrd="0" presId="urn:microsoft.com/office/officeart/2008/layout/HalfCircleOrganizationChart"/>
    <dgm:cxn modelId="{5703C7B2-0C81-48BC-B3D1-C990A748A379}" type="presParOf" srcId="{F19286B0-261B-46A2-BF4D-E7D7E5E1CDC6}" destId="{8A9A4405-FCE3-4B62-9B62-06CF725E27B3}" srcOrd="1" destOrd="0" presId="urn:microsoft.com/office/officeart/2008/layout/HalfCircleOrganizationChart"/>
    <dgm:cxn modelId="{B55A610A-BBA3-461B-85C4-0D87CEA7C08A}" type="presParOf" srcId="{8A9A4405-FCE3-4B62-9B62-06CF725E27B3}" destId="{33E1439C-E2AD-4000-AF2D-28671151CC03}" srcOrd="0" destOrd="0" presId="urn:microsoft.com/office/officeart/2008/layout/HalfCircleOrganizationChart"/>
    <dgm:cxn modelId="{F3E7753B-0A7A-4D6E-9EA9-9B86F38FB1AC}" type="presParOf" srcId="{8A9A4405-FCE3-4B62-9B62-06CF725E27B3}" destId="{F00AD030-B981-4E97-B4F2-5977C2576AEF}" srcOrd="1" destOrd="0" presId="urn:microsoft.com/office/officeart/2008/layout/HalfCircleOrganizationChart"/>
    <dgm:cxn modelId="{0BBA5681-F68D-4588-965A-CE04FCAF72CF}" type="presParOf" srcId="{F00AD030-B981-4E97-B4F2-5977C2576AEF}" destId="{862B308C-F0C5-459A-8A63-F31D732A9B19}" srcOrd="0" destOrd="0" presId="urn:microsoft.com/office/officeart/2008/layout/HalfCircleOrganizationChart"/>
    <dgm:cxn modelId="{0A5518D4-6BAB-49D9-AE57-5B68AC4AACC3}" type="presParOf" srcId="{862B308C-F0C5-459A-8A63-F31D732A9B19}" destId="{86F2B55E-AE16-42A9-8509-84466097EAC8}" srcOrd="0" destOrd="0" presId="urn:microsoft.com/office/officeart/2008/layout/HalfCircleOrganizationChart"/>
    <dgm:cxn modelId="{78EDD91B-B277-46F2-B423-1D03F1721AAD}" type="presParOf" srcId="{862B308C-F0C5-459A-8A63-F31D732A9B19}" destId="{AEF14535-313D-47B4-B21F-ED4C198EE24A}" srcOrd="1" destOrd="0" presId="urn:microsoft.com/office/officeart/2008/layout/HalfCircleOrganizationChart"/>
    <dgm:cxn modelId="{F2076C4D-B3BC-4338-A32E-3DF47B40CDA5}" type="presParOf" srcId="{862B308C-F0C5-459A-8A63-F31D732A9B19}" destId="{89A424A3-95FB-4EFC-8C81-2CF4409AD2BF}" srcOrd="2" destOrd="0" presId="urn:microsoft.com/office/officeart/2008/layout/HalfCircleOrganizationChart"/>
    <dgm:cxn modelId="{8DD5D373-8E81-4A2A-85E0-9AD2848856E1}" type="presParOf" srcId="{862B308C-F0C5-459A-8A63-F31D732A9B19}" destId="{5502FAAA-B533-45C2-A5B4-C819B8C2FBD3}" srcOrd="3" destOrd="0" presId="urn:microsoft.com/office/officeart/2008/layout/HalfCircleOrganizationChart"/>
    <dgm:cxn modelId="{8F22AA8F-2874-42EF-97F1-052289F82EEC}" type="presParOf" srcId="{F00AD030-B981-4E97-B4F2-5977C2576AEF}" destId="{103B55CC-62DA-4178-B9A7-21074AAD78D5}" srcOrd="1" destOrd="0" presId="urn:microsoft.com/office/officeart/2008/layout/HalfCircleOrganizationChart"/>
    <dgm:cxn modelId="{9D4BE944-E575-4246-A3C6-25D4EC516796}" type="presParOf" srcId="{F00AD030-B981-4E97-B4F2-5977C2576AEF}" destId="{9E2DC2E7-E51E-4D58-AB7B-07465498388C}" srcOrd="2" destOrd="0" presId="urn:microsoft.com/office/officeart/2008/layout/HalfCircleOrganizationChart"/>
    <dgm:cxn modelId="{FE0C72A9-B416-48F1-A659-E98A53E9DA81}" type="presParOf" srcId="{8A9A4405-FCE3-4B62-9B62-06CF725E27B3}" destId="{FE7A0F15-685C-45C2-85E6-BD2F55310AB9}" srcOrd="2" destOrd="0" presId="urn:microsoft.com/office/officeart/2008/layout/HalfCircleOrganizationChart"/>
    <dgm:cxn modelId="{E8EF0C43-4EB1-4812-B8E7-967AC6D2D476}" type="presParOf" srcId="{8A9A4405-FCE3-4B62-9B62-06CF725E27B3}" destId="{3AB55F96-F59D-44F5-AE83-A2ED3A0F44AF}" srcOrd="3" destOrd="0" presId="urn:microsoft.com/office/officeart/2008/layout/HalfCircleOrganizationChart"/>
    <dgm:cxn modelId="{218F1450-3886-4B2D-A6E5-77D5A40C1AE6}" type="presParOf" srcId="{3AB55F96-F59D-44F5-AE83-A2ED3A0F44AF}" destId="{591A31DC-418F-4BFB-AED1-28A9D31DBFC2}" srcOrd="0" destOrd="0" presId="urn:microsoft.com/office/officeart/2008/layout/HalfCircleOrganizationChart"/>
    <dgm:cxn modelId="{9DD01D2B-87DA-49ED-A873-AD450C2AB829}" type="presParOf" srcId="{591A31DC-418F-4BFB-AED1-28A9D31DBFC2}" destId="{E3E0F173-5673-489E-87C9-DD4817107491}" srcOrd="0" destOrd="0" presId="urn:microsoft.com/office/officeart/2008/layout/HalfCircleOrganizationChart"/>
    <dgm:cxn modelId="{3B0EB8C3-299A-40AD-B380-105711FB3226}" type="presParOf" srcId="{591A31DC-418F-4BFB-AED1-28A9D31DBFC2}" destId="{C956C5A3-9A63-4962-8CAA-281C0D5833E5}" srcOrd="1" destOrd="0" presId="urn:microsoft.com/office/officeart/2008/layout/HalfCircleOrganizationChart"/>
    <dgm:cxn modelId="{968635D1-BEC4-4756-A775-8812BAED8058}" type="presParOf" srcId="{591A31DC-418F-4BFB-AED1-28A9D31DBFC2}" destId="{C52CA173-A415-4D8C-BB40-F240A93EF414}" srcOrd="2" destOrd="0" presId="urn:microsoft.com/office/officeart/2008/layout/HalfCircleOrganizationChart"/>
    <dgm:cxn modelId="{5A80874F-4546-4C3F-BE1E-53CE591DD3BB}" type="presParOf" srcId="{591A31DC-418F-4BFB-AED1-28A9D31DBFC2}" destId="{CE5B69D9-E92F-4CCC-AFC6-E1792285FE8A}" srcOrd="3" destOrd="0" presId="urn:microsoft.com/office/officeart/2008/layout/HalfCircleOrganizationChart"/>
    <dgm:cxn modelId="{B71A4F66-0A73-40C9-B87C-25BA83C421DD}" type="presParOf" srcId="{3AB55F96-F59D-44F5-AE83-A2ED3A0F44AF}" destId="{8E054AA5-0988-437A-82D9-B4B917B5931D}" srcOrd="1" destOrd="0" presId="urn:microsoft.com/office/officeart/2008/layout/HalfCircleOrganizationChart"/>
    <dgm:cxn modelId="{B357C348-029E-4398-B630-D93B5E7C90E3}" type="presParOf" srcId="{3AB55F96-F59D-44F5-AE83-A2ED3A0F44AF}" destId="{7D28BF7C-F0C1-47D3-ACB3-B267CA736061}" srcOrd="2" destOrd="0" presId="urn:microsoft.com/office/officeart/2008/layout/HalfCircleOrganizationChart"/>
    <dgm:cxn modelId="{CCDBF2F8-69EE-48B8-A9F5-65F2EAB2819A}" type="presParOf" srcId="{F19286B0-261B-46A2-BF4D-E7D7E5E1CDC6}" destId="{F8F3AB85-2756-435D-8454-95364B4891BB}" srcOrd="2" destOrd="0" presId="urn:microsoft.com/office/officeart/2008/layout/HalfCircleOrganizationChart"/>
    <dgm:cxn modelId="{60AF2B72-0E00-4873-8E6E-3E49ABC500B2}" type="presParOf" srcId="{F8489863-5105-4611-958C-56AB701D09FF}" destId="{E175F012-FB76-4293-B168-31C8605DF27F}" srcOrd="4" destOrd="0" presId="urn:microsoft.com/office/officeart/2008/layout/HalfCircleOrganizationChart"/>
    <dgm:cxn modelId="{DDF31D74-701D-4404-9906-DB2378879FF4}" type="presParOf" srcId="{F8489863-5105-4611-958C-56AB701D09FF}" destId="{041A11D2-B955-41BC-B0FA-482CDABC87F6}" srcOrd="5" destOrd="0" presId="urn:microsoft.com/office/officeart/2008/layout/HalfCircleOrganizationChart"/>
    <dgm:cxn modelId="{95E89D35-ACB5-480A-A7B3-A8EB1B22C0AA}" type="presParOf" srcId="{041A11D2-B955-41BC-B0FA-482CDABC87F6}" destId="{A9BE5BF7-CB37-4E87-8174-1A98E05E049B}" srcOrd="0" destOrd="0" presId="urn:microsoft.com/office/officeart/2008/layout/HalfCircleOrganizationChart"/>
    <dgm:cxn modelId="{3E135DFC-8222-4EB1-AC60-69F0B7C2CE6F}" type="presParOf" srcId="{A9BE5BF7-CB37-4E87-8174-1A98E05E049B}" destId="{5F5AE938-2023-4EFD-9822-E7DB3A2A5E69}" srcOrd="0" destOrd="0" presId="urn:microsoft.com/office/officeart/2008/layout/HalfCircleOrganizationChart"/>
    <dgm:cxn modelId="{E92A9BDF-9C67-402F-9512-D698C8830600}" type="presParOf" srcId="{A9BE5BF7-CB37-4E87-8174-1A98E05E049B}" destId="{71588274-154E-40F5-A309-88AD9E52CEDA}" srcOrd="1" destOrd="0" presId="urn:microsoft.com/office/officeart/2008/layout/HalfCircleOrganizationChart"/>
    <dgm:cxn modelId="{6CE7D362-33FA-4A13-AC77-DF4B46C1FF61}" type="presParOf" srcId="{A9BE5BF7-CB37-4E87-8174-1A98E05E049B}" destId="{5E12B1FD-433E-4B48-9FC3-067722067951}" srcOrd="2" destOrd="0" presId="urn:microsoft.com/office/officeart/2008/layout/HalfCircleOrganizationChart"/>
    <dgm:cxn modelId="{3583E68B-0229-4909-AE8E-07BC1D3DDC47}" type="presParOf" srcId="{A9BE5BF7-CB37-4E87-8174-1A98E05E049B}" destId="{4B8D3400-C9C9-4C14-B2B5-C31FD5CA8294}" srcOrd="3" destOrd="0" presId="urn:microsoft.com/office/officeart/2008/layout/HalfCircleOrganizationChart"/>
    <dgm:cxn modelId="{53218194-7BE0-4D3C-9CB7-91B81422C1CC}" type="presParOf" srcId="{041A11D2-B955-41BC-B0FA-482CDABC87F6}" destId="{3A9A6362-CBDA-4E99-A7BD-F4A60CFDDE91}" srcOrd="1" destOrd="0" presId="urn:microsoft.com/office/officeart/2008/layout/HalfCircleOrganizationChart"/>
    <dgm:cxn modelId="{2DACF050-97C6-432B-855D-5E6980E9649D}" type="presParOf" srcId="{3A9A6362-CBDA-4E99-A7BD-F4A60CFDDE91}" destId="{4C61D835-30EC-43AC-AF41-A3687594B378}" srcOrd="0" destOrd="0" presId="urn:microsoft.com/office/officeart/2008/layout/HalfCircleOrganizationChart"/>
    <dgm:cxn modelId="{A533F091-0E51-48EC-A369-D358525DA206}" type="presParOf" srcId="{3A9A6362-CBDA-4E99-A7BD-F4A60CFDDE91}" destId="{A876A9C8-70AC-4049-BA3B-C39DAAA40F46}" srcOrd="1" destOrd="0" presId="urn:microsoft.com/office/officeart/2008/layout/HalfCircleOrganizationChart"/>
    <dgm:cxn modelId="{F2F7D697-74EB-4F10-A459-6A56ECA8DFA4}" type="presParOf" srcId="{A876A9C8-70AC-4049-BA3B-C39DAAA40F46}" destId="{ACD4E01B-4B7F-40C4-8E68-9A6929091B82}" srcOrd="0" destOrd="0" presId="urn:microsoft.com/office/officeart/2008/layout/HalfCircleOrganizationChart"/>
    <dgm:cxn modelId="{BCDDCDB6-095F-4B30-A37C-91A64321EC42}" type="presParOf" srcId="{ACD4E01B-4B7F-40C4-8E68-9A6929091B82}" destId="{EAC7DC8A-66F3-4A69-A6F6-842A9A0610BF}" srcOrd="0" destOrd="0" presId="urn:microsoft.com/office/officeart/2008/layout/HalfCircleOrganizationChart"/>
    <dgm:cxn modelId="{714F9287-FACF-40F6-B415-F43EB1FD46B8}" type="presParOf" srcId="{ACD4E01B-4B7F-40C4-8E68-9A6929091B82}" destId="{2480F47F-46FF-4D08-B5C3-05ADCC316F36}" srcOrd="1" destOrd="0" presId="urn:microsoft.com/office/officeart/2008/layout/HalfCircleOrganizationChart"/>
    <dgm:cxn modelId="{1571B8ED-99D6-4CFE-A16D-E399D34EEF40}" type="presParOf" srcId="{ACD4E01B-4B7F-40C4-8E68-9A6929091B82}" destId="{BB255F91-64F7-4666-BC8A-F67F92AD7710}" srcOrd="2" destOrd="0" presId="urn:microsoft.com/office/officeart/2008/layout/HalfCircleOrganizationChart"/>
    <dgm:cxn modelId="{A9E5E7C3-8AE2-475B-A9AA-5BDC0EFB0507}" type="presParOf" srcId="{ACD4E01B-4B7F-40C4-8E68-9A6929091B82}" destId="{B1E99D22-1F83-474E-A267-D637E01E3893}" srcOrd="3" destOrd="0" presId="urn:microsoft.com/office/officeart/2008/layout/HalfCircleOrganizationChart"/>
    <dgm:cxn modelId="{FCADEAE6-B7FE-4DC0-A255-B4DB5EB2A6C0}" type="presParOf" srcId="{A876A9C8-70AC-4049-BA3B-C39DAAA40F46}" destId="{BB7CAAE4-BA90-48B9-AC7C-D80089E50833}" srcOrd="1" destOrd="0" presId="urn:microsoft.com/office/officeart/2008/layout/HalfCircleOrganizationChart"/>
    <dgm:cxn modelId="{76C2B6D8-3A6E-4753-818B-614E843ECD6A}" type="presParOf" srcId="{A876A9C8-70AC-4049-BA3B-C39DAAA40F46}" destId="{0DF17670-8E08-4985-9976-C055D98D1B1A}" srcOrd="2" destOrd="0" presId="urn:microsoft.com/office/officeart/2008/layout/HalfCircleOrganizationChart"/>
    <dgm:cxn modelId="{7088FA69-93AF-47F4-96AF-B97B64F896DA}" type="presParOf" srcId="{3A9A6362-CBDA-4E99-A7BD-F4A60CFDDE91}" destId="{3CAC6DB2-9493-4D3F-9001-A7D522725C9C}" srcOrd="2" destOrd="0" presId="urn:microsoft.com/office/officeart/2008/layout/HalfCircleOrganizationChart"/>
    <dgm:cxn modelId="{47B73FF6-1F2D-41DB-B3CD-A4D3D254B312}" type="presParOf" srcId="{3A9A6362-CBDA-4E99-A7BD-F4A60CFDDE91}" destId="{3FE70060-8EE6-419C-98DA-888A4CBB64B3}" srcOrd="3" destOrd="0" presId="urn:microsoft.com/office/officeart/2008/layout/HalfCircleOrganizationChart"/>
    <dgm:cxn modelId="{C32547BF-8294-40E2-94DA-D9085C9E6D9B}" type="presParOf" srcId="{3FE70060-8EE6-419C-98DA-888A4CBB64B3}" destId="{63D4F87C-755C-4BEC-B51E-06A6E3359A95}" srcOrd="0" destOrd="0" presId="urn:microsoft.com/office/officeart/2008/layout/HalfCircleOrganizationChart"/>
    <dgm:cxn modelId="{8880739E-A8AE-4069-BC2B-A46A6E93EBD5}" type="presParOf" srcId="{63D4F87C-755C-4BEC-B51E-06A6E3359A95}" destId="{4B5A07FA-7C42-4C82-A22A-28B420EA9B82}" srcOrd="0" destOrd="0" presId="urn:microsoft.com/office/officeart/2008/layout/HalfCircleOrganizationChart"/>
    <dgm:cxn modelId="{F41802C0-9608-4FDC-A9D0-3CFEA78FD7D5}" type="presParOf" srcId="{63D4F87C-755C-4BEC-B51E-06A6E3359A95}" destId="{B3C2A5B6-95D7-4A57-87E7-D85862266FCD}" srcOrd="1" destOrd="0" presId="urn:microsoft.com/office/officeart/2008/layout/HalfCircleOrganizationChart"/>
    <dgm:cxn modelId="{A857B210-378F-455A-AC8E-8864F5CAF961}" type="presParOf" srcId="{63D4F87C-755C-4BEC-B51E-06A6E3359A95}" destId="{7A9C4393-5B5F-4076-AC59-1165CE345C7B}" srcOrd="2" destOrd="0" presId="urn:microsoft.com/office/officeart/2008/layout/HalfCircleOrganizationChart"/>
    <dgm:cxn modelId="{9107E703-22C5-4CDA-8B95-6C7CEB1589DD}" type="presParOf" srcId="{63D4F87C-755C-4BEC-B51E-06A6E3359A95}" destId="{AC6950DA-AE72-45EA-AD2F-BD5F2265DF5F}" srcOrd="3" destOrd="0" presId="urn:microsoft.com/office/officeart/2008/layout/HalfCircleOrganizationChart"/>
    <dgm:cxn modelId="{FED9BA60-91B5-497E-A075-A98901670834}" type="presParOf" srcId="{3FE70060-8EE6-419C-98DA-888A4CBB64B3}" destId="{A724221B-88C5-428E-9131-10FE1C2AAAFB}" srcOrd="1" destOrd="0" presId="urn:microsoft.com/office/officeart/2008/layout/HalfCircleOrganizationChart"/>
    <dgm:cxn modelId="{9AE6A5BC-3BFD-4547-8433-4B5BBB183B46}" type="presParOf" srcId="{3FE70060-8EE6-419C-98DA-888A4CBB64B3}" destId="{5003C253-2479-4A4F-B01F-59E691A52ACA}" srcOrd="2" destOrd="0" presId="urn:microsoft.com/office/officeart/2008/layout/HalfCircleOrganizationChart"/>
    <dgm:cxn modelId="{2255E952-CA13-4F08-8495-40F45F647E37}" type="presParOf" srcId="{041A11D2-B955-41BC-B0FA-482CDABC87F6}" destId="{C1CB0DE7-3780-4DFC-93EB-429AC0BF9DD2}" srcOrd="2" destOrd="0" presId="urn:microsoft.com/office/officeart/2008/layout/HalfCircleOrganizationChart"/>
    <dgm:cxn modelId="{6E04403C-00B3-4A4F-A2F5-EBF3F862036D}" type="presParOf" srcId="{AD9294B7-6EA6-4B9C-8601-F6286F1F9734}" destId="{30BC5075-D7C8-44CB-A506-2CC3D3BB85F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C56BFF-D910-415C-9F5F-2E27844A7E0C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88E6B58-C740-4341-A604-112DB4A94B27}">
      <dgm:prSet phldrT="[文本]"/>
      <dgm:spPr/>
      <dgm:t>
        <a:bodyPr/>
        <a:lstStyle/>
        <a:p>
          <a:r>
            <a:rPr lang="en-US" altLang="zh-CN" dirty="0"/>
            <a:t>Blind Search</a:t>
          </a:r>
          <a:endParaRPr lang="zh-CN" altLang="en-US" dirty="0"/>
        </a:p>
      </dgm:t>
    </dgm:pt>
    <dgm:pt modelId="{05CA1A3A-C205-4C0D-A411-C1E03145692E}" type="parTrans" cxnId="{C8A3357F-AA7D-425D-85A2-38E9BD9D963E}">
      <dgm:prSet/>
      <dgm:spPr/>
      <dgm:t>
        <a:bodyPr/>
        <a:lstStyle/>
        <a:p>
          <a:endParaRPr lang="zh-CN" altLang="en-US"/>
        </a:p>
      </dgm:t>
    </dgm:pt>
    <dgm:pt modelId="{A812E0D8-1F94-424D-BC19-7F0C686FACAB}" type="sibTrans" cxnId="{C8A3357F-AA7D-425D-85A2-38E9BD9D963E}">
      <dgm:prSet/>
      <dgm:spPr/>
      <dgm:t>
        <a:bodyPr/>
        <a:lstStyle/>
        <a:p>
          <a:endParaRPr lang="zh-CN" altLang="en-US"/>
        </a:p>
      </dgm:t>
    </dgm:pt>
    <dgm:pt modelId="{01587AB5-ADF5-4D5E-9E2C-14110ADF776C}">
      <dgm:prSet phldrT="[文本]"/>
      <dgm:spPr/>
      <dgm:t>
        <a:bodyPr/>
        <a:lstStyle/>
        <a:p>
          <a:r>
            <a:rPr lang="en-US" altLang="zh-CN" dirty="0"/>
            <a:t>Depth First Search</a:t>
          </a:r>
          <a:endParaRPr lang="zh-CN" altLang="en-US" dirty="0"/>
        </a:p>
      </dgm:t>
    </dgm:pt>
    <dgm:pt modelId="{781710EE-29EC-45CC-B32D-12BD13F180A5}" type="parTrans" cxnId="{8B25FE94-B911-4B8D-B98B-A6CD58964140}">
      <dgm:prSet/>
      <dgm:spPr/>
      <dgm:t>
        <a:bodyPr/>
        <a:lstStyle/>
        <a:p>
          <a:endParaRPr lang="zh-CN" altLang="en-US"/>
        </a:p>
      </dgm:t>
    </dgm:pt>
    <dgm:pt modelId="{018EA2C9-D3CC-471F-91A3-DC72042302C1}" type="sibTrans" cxnId="{8B25FE94-B911-4B8D-B98B-A6CD58964140}">
      <dgm:prSet/>
      <dgm:spPr/>
      <dgm:t>
        <a:bodyPr/>
        <a:lstStyle/>
        <a:p>
          <a:endParaRPr lang="zh-CN" altLang="en-US"/>
        </a:p>
      </dgm:t>
    </dgm:pt>
    <dgm:pt modelId="{8CA8E844-2570-4271-A90D-6B08834DB023}">
      <dgm:prSet phldrT="[文本]"/>
      <dgm:spPr/>
      <dgm:t>
        <a:bodyPr/>
        <a:lstStyle/>
        <a:p>
          <a:r>
            <a:rPr lang="en-US" altLang="zh-CN" dirty="0"/>
            <a:t>Breadth First Search</a:t>
          </a:r>
          <a:endParaRPr lang="zh-CN" altLang="en-US" dirty="0"/>
        </a:p>
      </dgm:t>
    </dgm:pt>
    <dgm:pt modelId="{101585B9-1A25-400A-8E59-B9B4A61EFF46}" type="parTrans" cxnId="{91991ED7-35FE-48D3-A8CE-017D9008B380}">
      <dgm:prSet/>
      <dgm:spPr/>
      <dgm:t>
        <a:bodyPr/>
        <a:lstStyle/>
        <a:p>
          <a:endParaRPr lang="zh-CN" altLang="en-US"/>
        </a:p>
      </dgm:t>
    </dgm:pt>
    <dgm:pt modelId="{AF54947B-7415-4FCD-8242-D00286EE8D21}" type="sibTrans" cxnId="{91991ED7-35FE-48D3-A8CE-017D9008B380}">
      <dgm:prSet/>
      <dgm:spPr/>
      <dgm:t>
        <a:bodyPr/>
        <a:lstStyle/>
        <a:p>
          <a:endParaRPr lang="zh-CN" altLang="en-US"/>
        </a:p>
      </dgm:t>
    </dgm:pt>
    <dgm:pt modelId="{9136FD95-B87F-4D4B-A812-3CD0C34005E3}" type="pres">
      <dgm:prSet presAssocID="{CAC56BFF-D910-415C-9F5F-2E27844A7E0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D9294B7-6EA6-4B9C-8601-F6286F1F9734}" type="pres">
      <dgm:prSet presAssocID="{088E6B58-C740-4341-A604-112DB4A94B27}" presName="hierRoot1" presStyleCnt="0">
        <dgm:presLayoutVars>
          <dgm:hierBranch val="init"/>
        </dgm:presLayoutVars>
      </dgm:prSet>
      <dgm:spPr/>
    </dgm:pt>
    <dgm:pt modelId="{7F411E47-7F88-4C07-9EE4-5B15C0243380}" type="pres">
      <dgm:prSet presAssocID="{088E6B58-C740-4341-A604-112DB4A94B27}" presName="rootComposite1" presStyleCnt="0"/>
      <dgm:spPr/>
    </dgm:pt>
    <dgm:pt modelId="{9BEAC0A5-A37A-406E-BFFD-99AB2F0E83C2}" type="pres">
      <dgm:prSet presAssocID="{088E6B58-C740-4341-A604-112DB4A94B27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844EEF-856B-4FCF-9F51-B926030D13A4}" type="pres">
      <dgm:prSet presAssocID="{088E6B58-C740-4341-A604-112DB4A94B27}" presName="topArc1" presStyleLbl="parChTrans1D1" presStyleIdx="0" presStyleCnt="6"/>
      <dgm:spPr/>
    </dgm:pt>
    <dgm:pt modelId="{EE156705-5933-4653-8C5E-8CDD0962A9D8}" type="pres">
      <dgm:prSet presAssocID="{088E6B58-C740-4341-A604-112DB4A94B27}" presName="bottomArc1" presStyleLbl="parChTrans1D1" presStyleIdx="1" presStyleCnt="6"/>
      <dgm:spPr/>
    </dgm:pt>
    <dgm:pt modelId="{8BA56993-68CC-43A9-BDBF-8995F832B505}" type="pres">
      <dgm:prSet presAssocID="{088E6B58-C740-4341-A604-112DB4A94B27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F8489863-5105-4611-958C-56AB701D09FF}" type="pres">
      <dgm:prSet presAssocID="{088E6B58-C740-4341-A604-112DB4A94B27}" presName="hierChild2" presStyleCnt="0"/>
      <dgm:spPr/>
    </dgm:pt>
    <dgm:pt modelId="{666774B0-6C9B-4EC6-A20D-2BD596EC77DB}" type="pres">
      <dgm:prSet presAssocID="{781710EE-29EC-45CC-B32D-12BD13F180A5}" presName="Name28" presStyleLbl="parChTrans1D2" presStyleIdx="0" presStyleCnt="2"/>
      <dgm:spPr/>
      <dgm:t>
        <a:bodyPr/>
        <a:lstStyle/>
        <a:p>
          <a:endParaRPr lang="zh-CN" altLang="en-US"/>
        </a:p>
      </dgm:t>
    </dgm:pt>
    <dgm:pt modelId="{733722D3-500E-4272-99E3-EDD0CEB30D7C}" type="pres">
      <dgm:prSet presAssocID="{01587AB5-ADF5-4D5E-9E2C-14110ADF776C}" presName="hierRoot2" presStyleCnt="0">
        <dgm:presLayoutVars>
          <dgm:hierBranch val="init"/>
        </dgm:presLayoutVars>
      </dgm:prSet>
      <dgm:spPr/>
    </dgm:pt>
    <dgm:pt modelId="{57FFFBA4-FA96-4F4B-B2FE-8BED0FE10D7B}" type="pres">
      <dgm:prSet presAssocID="{01587AB5-ADF5-4D5E-9E2C-14110ADF776C}" presName="rootComposite2" presStyleCnt="0"/>
      <dgm:spPr/>
    </dgm:pt>
    <dgm:pt modelId="{06A097E9-6030-410D-878F-4031AA2960DA}" type="pres">
      <dgm:prSet presAssocID="{01587AB5-ADF5-4D5E-9E2C-14110ADF776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E81641-A928-4D5F-9616-27DF5E759B75}" type="pres">
      <dgm:prSet presAssocID="{01587AB5-ADF5-4D5E-9E2C-14110ADF776C}" presName="topArc2" presStyleLbl="parChTrans1D1" presStyleIdx="2" presStyleCnt="6"/>
      <dgm:spPr/>
    </dgm:pt>
    <dgm:pt modelId="{3E93D1F8-82EE-4D90-967E-ABD571E5CD41}" type="pres">
      <dgm:prSet presAssocID="{01587AB5-ADF5-4D5E-9E2C-14110ADF776C}" presName="bottomArc2" presStyleLbl="parChTrans1D1" presStyleIdx="3" presStyleCnt="6"/>
      <dgm:spPr/>
    </dgm:pt>
    <dgm:pt modelId="{9BC4555E-9953-429B-BA8D-958218894C43}" type="pres">
      <dgm:prSet presAssocID="{01587AB5-ADF5-4D5E-9E2C-14110ADF776C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7D73D33A-37A8-46BD-A744-7D91DC3849E1}" type="pres">
      <dgm:prSet presAssocID="{01587AB5-ADF5-4D5E-9E2C-14110ADF776C}" presName="hierChild4" presStyleCnt="0"/>
      <dgm:spPr/>
    </dgm:pt>
    <dgm:pt modelId="{C94A4AF9-903E-4E7A-B7F3-EB8BFE21F229}" type="pres">
      <dgm:prSet presAssocID="{01587AB5-ADF5-4D5E-9E2C-14110ADF776C}" presName="hierChild5" presStyleCnt="0"/>
      <dgm:spPr/>
    </dgm:pt>
    <dgm:pt modelId="{14739F4F-04D1-4B8F-BFD7-04E67207D495}" type="pres">
      <dgm:prSet presAssocID="{101585B9-1A25-400A-8E59-B9B4A61EFF46}" presName="Name28" presStyleLbl="parChTrans1D2" presStyleIdx="1" presStyleCnt="2"/>
      <dgm:spPr/>
      <dgm:t>
        <a:bodyPr/>
        <a:lstStyle/>
        <a:p>
          <a:endParaRPr lang="zh-CN" altLang="en-US"/>
        </a:p>
      </dgm:t>
    </dgm:pt>
    <dgm:pt modelId="{24D8692F-B895-4A7E-A5F4-3F5DC9ECF173}" type="pres">
      <dgm:prSet presAssocID="{8CA8E844-2570-4271-A90D-6B08834DB023}" presName="hierRoot2" presStyleCnt="0">
        <dgm:presLayoutVars>
          <dgm:hierBranch val="init"/>
        </dgm:presLayoutVars>
      </dgm:prSet>
      <dgm:spPr/>
    </dgm:pt>
    <dgm:pt modelId="{F8314084-8EE6-41E1-96DC-A99C748D8992}" type="pres">
      <dgm:prSet presAssocID="{8CA8E844-2570-4271-A90D-6B08834DB023}" presName="rootComposite2" presStyleCnt="0"/>
      <dgm:spPr/>
    </dgm:pt>
    <dgm:pt modelId="{E4BE2C4D-47F9-49CC-9718-421035C0B9B5}" type="pres">
      <dgm:prSet presAssocID="{8CA8E844-2570-4271-A90D-6B08834DB0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D31DB0-412E-41CB-AB2F-2E276A73A85F}" type="pres">
      <dgm:prSet presAssocID="{8CA8E844-2570-4271-A90D-6B08834DB023}" presName="topArc2" presStyleLbl="parChTrans1D1" presStyleIdx="4" presStyleCnt="6"/>
      <dgm:spPr/>
    </dgm:pt>
    <dgm:pt modelId="{E7C38297-14AF-469C-BF02-EE494E7AB5C3}" type="pres">
      <dgm:prSet presAssocID="{8CA8E844-2570-4271-A90D-6B08834DB023}" presName="bottomArc2" presStyleLbl="parChTrans1D1" presStyleIdx="5" presStyleCnt="6"/>
      <dgm:spPr/>
    </dgm:pt>
    <dgm:pt modelId="{3D6D4EE4-C1A7-420E-A1C5-D6242CD5AF4D}" type="pres">
      <dgm:prSet presAssocID="{8CA8E844-2570-4271-A90D-6B08834DB023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6AD16F8-91C9-429C-8591-0CE9EF98AC44}" type="pres">
      <dgm:prSet presAssocID="{8CA8E844-2570-4271-A90D-6B08834DB023}" presName="hierChild4" presStyleCnt="0"/>
      <dgm:spPr/>
    </dgm:pt>
    <dgm:pt modelId="{D50D7C33-9AF0-400D-96FF-C22D63FC0A19}" type="pres">
      <dgm:prSet presAssocID="{8CA8E844-2570-4271-A90D-6B08834DB023}" presName="hierChild5" presStyleCnt="0"/>
      <dgm:spPr/>
    </dgm:pt>
    <dgm:pt modelId="{30BC5075-D7C8-44CB-A506-2CC3D3BB85FD}" type="pres">
      <dgm:prSet presAssocID="{088E6B58-C740-4341-A604-112DB4A94B27}" presName="hierChild3" presStyleCnt="0"/>
      <dgm:spPr/>
    </dgm:pt>
  </dgm:ptLst>
  <dgm:cxnLst>
    <dgm:cxn modelId="{9E807FBE-36B9-4300-AE8B-98B60AB4E618}" type="presOf" srcId="{088E6B58-C740-4341-A604-112DB4A94B27}" destId="{8BA56993-68CC-43A9-BDBF-8995F832B505}" srcOrd="1" destOrd="0" presId="urn:microsoft.com/office/officeart/2008/layout/HalfCircleOrganizationChart"/>
    <dgm:cxn modelId="{58D579E6-7903-4374-B3B3-429261F71FD5}" type="presOf" srcId="{CAC56BFF-D910-415C-9F5F-2E27844A7E0C}" destId="{9136FD95-B87F-4D4B-A812-3CD0C34005E3}" srcOrd="0" destOrd="0" presId="urn:microsoft.com/office/officeart/2008/layout/HalfCircleOrganizationChart"/>
    <dgm:cxn modelId="{8B25FE94-B911-4B8D-B98B-A6CD58964140}" srcId="{088E6B58-C740-4341-A604-112DB4A94B27}" destId="{01587AB5-ADF5-4D5E-9E2C-14110ADF776C}" srcOrd="0" destOrd="0" parTransId="{781710EE-29EC-45CC-B32D-12BD13F180A5}" sibTransId="{018EA2C9-D3CC-471F-91A3-DC72042302C1}"/>
    <dgm:cxn modelId="{1A7B62B3-0072-4A2D-89A9-72C23322A424}" type="presOf" srcId="{8CA8E844-2570-4271-A90D-6B08834DB023}" destId="{E4BE2C4D-47F9-49CC-9718-421035C0B9B5}" srcOrd="0" destOrd="0" presId="urn:microsoft.com/office/officeart/2008/layout/HalfCircleOrganizationChart"/>
    <dgm:cxn modelId="{C8A3357F-AA7D-425D-85A2-38E9BD9D963E}" srcId="{CAC56BFF-D910-415C-9F5F-2E27844A7E0C}" destId="{088E6B58-C740-4341-A604-112DB4A94B27}" srcOrd="0" destOrd="0" parTransId="{05CA1A3A-C205-4C0D-A411-C1E03145692E}" sibTransId="{A812E0D8-1F94-424D-BC19-7F0C686FACAB}"/>
    <dgm:cxn modelId="{57B93E9C-C7AB-4FDD-97D2-580542219A55}" type="presOf" srcId="{781710EE-29EC-45CC-B32D-12BD13F180A5}" destId="{666774B0-6C9B-4EC6-A20D-2BD596EC77DB}" srcOrd="0" destOrd="0" presId="urn:microsoft.com/office/officeart/2008/layout/HalfCircleOrganizationChart"/>
    <dgm:cxn modelId="{C11B6526-3F36-48BB-ACF9-4D2B0A1534E6}" type="presOf" srcId="{101585B9-1A25-400A-8E59-B9B4A61EFF46}" destId="{14739F4F-04D1-4B8F-BFD7-04E67207D495}" srcOrd="0" destOrd="0" presId="urn:microsoft.com/office/officeart/2008/layout/HalfCircleOrganizationChart"/>
    <dgm:cxn modelId="{41CFCFB7-8477-4856-AC30-68CE49B4DD65}" type="presOf" srcId="{01587AB5-ADF5-4D5E-9E2C-14110ADF776C}" destId="{06A097E9-6030-410D-878F-4031AA2960DA}" srcOrd="0" destOrd="0" presId="urn:microsoft.com/office/officeart/2008/layout/HalfCircleOrganizationChart"/>
    <dgm:cxn modelId="{91991ED7-35FE-48D3-A8CE-017D9008B380}" srcId="{088E6B58-C740-4341-A604-112DB4A94B27}" destId="{8CA8E844-2570-4271-A90D-6B08834DB023}" srcOrd="1" destOrd="0" parTransId="{101585B9-1A25-400A-8E59-B9B4A61EFF46}" sibTransId="{AF54947B-7415-4FCD-8242-D00286EE8D21}"/>
    <dgm:cxn modelId="{0562EBC6-AA70-49E1-8F26-F9E66D57E664}" type="presOf" srcId="{088E6B58-C740-4341-A604-112DB4A94B27}" destId="{9BEAC0A5-A37A-406E-BFFD-99AB2F0E83C2}" srcOrd="0" destOrd="0" presId="urn:microsoft.com/office/officeart/2008/layout/HalfCircleOrganizationChart"/>
    <dgm:cxn modelId="{B2FDE78B-D4F6-4B87-B908-BF7FB6C5C396}" type="presOf" srcId="{8CA8E844-2570-4271-A90D-6B08834DB023}" destId="{3D6D4EE4-C1A7-420E-A1C5-D6242CD5AF4D}" srcOrd="1" destOrd="0" presId="urn:microsoft.com/office/officeart/2008/layout/HalfCircleOrganizationChart"/>
    <dgm:cxn modelId="{E9276841-09B2-42BA-986D-5E573B87D619}" type="presOf" srcId="{01587AB5-ADF5-4D5E-9E2C-14110ADF776C}" destId="{9BC4555E-9953-429B-BA8D-958218894C43}" srcOrd="1" destOrd="0" presId="urn:microsoft.com/office/officeart/2008/layout/HalfCircleOrganizationChart"/>
    <dgm:cxn modelId="{169B3B61-BE2A-496C-9F49-7F1B508B9A57}" type="presParOf" srcId="{9136FD95-B87F-4D4B-A812-3CD0C34005E3}" destId="{AD9294B7-6EA6-4B9C-8601-F6286F1F9734}" srcOrd="0" destOrd="0" presId="urn:microsoft.com/office/officeart/2008/layout/HalfCircleOrganizationChart"/>
    <dgm:cxn modelId="{C72671DC-E9F5-4249-920D-EB3D1BC3EC67}" type="presParOf" srcId="{AD9294B7-6EA6-4B9C-8601-F6286F1F9734}" destId="{7F411E47-7F88-4C07-9EE4-5B15C0243380}" srcOrd="0" destOrd="0" presId="urn:microsoft.com/office/officeart/2008/layout/HalfCircleOrganizationChart"/>
    <dgm:cxn modelId="{6B70EF99-39EB-4C13-B6EE-07480936D57B}" type="presParOf" srcId="{7F411E47-7F88-4C07-9EE4-5B15C0243380}" destId="{9BEAC0A5-A37A-406E-BFFD-99AB2F0E83C2}" srcOrd="0" destOrd="0" presId="urn:microsoft.com/office/officeart/2008/layout/HalfCircleOrganizationChart"/>
    <dgm:cxn modelId="{A830C17F-CA87-4B2D-8C3F-FFDBF79ED827}" type="presParOf" srcId="{7F411E47-7F88-4C07-9EE4-5B15C0243380}" destId="{00844EEF-856B-4FCF-9F51-B926030D13A4}" srcOrd="1" destOrd="0" presId="urn:microsoft.com/office/officeart/2008/layout/HalfCircleOrganizationChart"/>
    <dgm:cxn modelId="{2B170F89-AEB8-42E2-A9A6-E89D8E9A663F}" type="presParOf" srcId="{7F411E47-7F88-4C07-9EE4-5B15C0243380}" destId="{EE156705-5933-4653-8C5E-8CDD0962A9D8}" srcOrd="2" destOrd="0" presId="urn:microsoft.com/office/officeart/2008/layout/HalfCircleOrganizationChart"/>
    <dgm:cxn modelId="{8790C776-DA40-48A9-97F8-A2C4356B8990}" type="presParOf" srcId="{7F411E47-7F88-4C07-9EE4-5B15C0243380}" destId="{8BA56993-68CC-43A9-BDBF-8995F832B505}" srcOrd="3" destOrd="0" presId="urn:microsoft.com/office/officeart/2008/layout/HalfCircleOrganizationChart"/>
    <dgm:cxn modelId="{A45F3775-B52E-4CB5-8459-7F27ED42AB43}" type="presParOf" srcId="{AD9294B7-6EA6-4B9C-8601-F6286F1F9734}" destId="{F8489863-5105-4611-958C-56AB701D09FF}" srcOrd="1" destOrd="0" presId="urn:microsoft.com/office/officeart/2008/layout/HalfCircleOrganizationChart"/>
    <dgm:cxn modelId="{693C49C6-A285-4063-A5FF-54BC40B721F7}" type="presParOf" srcId="{F8489863-5105-4611-958C-56AB701D09FF}" destId="{666774B0-6C9B-4EC6-A20D-2BD596EC77DB}" srcOrd="0" destOrd="0" presId="urn:microsoft.com/office/officeart/2008/layout/HalfCircleOrganizationChart"/>
    <dgm:cxn modelId="{9E28BD52-F3C8-4CCF-9E55-4F040E20BF2C}" type="presParOf" srcId="{F8489863-5105-4611-958C-56AB701D09FF}" destId="{733722D3-500E-4272-99E3-EDD0CEB30D7C}" srcOrd="1" destOrd="0" presId="urn:microsoft.com/office/officeart/2008/layout/HalfCircleOrganizationChart"/>
    <dgm:cxn modelId="{6FF4E48F-5F17-4E5F-B852-2782FC8ACD9B}" type="presParOf" srcId="{733722D3-500E-4272-99E3-EDD0CEB30D7C}" destId="{57FFFBA4-FA96-4F4B-B2FE-8BED0FE10D7B}" srcOrd="0" destOrd="0" presId="urn:microsoft.com/office/officeart/2008/layout/HalfCircleOrganizationChart"/>
    <dgm:cxn modelId="{CDA2633F-F49F-4FB9-AD29-DA26A35B2067}" type="presParOf" srcId="{57FFFBA4-FA96-4F4B-B2FE-8BED0FE10D7B}" destId="{06A097E9-6030-410D-878F-4031AA2960DA}" srcOrd="0" destOrd="0" presId="urn:microsoft.com/office/officeart/2008/layout/HalfCircleOrganizationChart"/>
    <dgm:cxn modelId="{26CFC000-94DA-4E17-9EC4-A75B2388A390}" type="presParOf" srcId="{57FFFBA4-FA96-4F4B-B2FE-8BED0FE10D7B}" destId="{9BE81641-A928-4D5F-9616-27DF5E759B75}" srcOrd="1" destOrd="0" presId="urn:microsoft.com/office/officeart/2008/layout/HalfCircleOrganizationChart"/>
    <dgm:cxn modelId="{137C0AB9-0320-4A02-8B87-B4BB79A05CA2}" type="presParOf" srcId="{57FFFBA4-FA96-4F4B-B2FE-8BED0FE10D7B}" destId="{3E93D1F8-82EE-4D90-967E-ABD571E5CD41}" srcOrd="2" destOrd="0" presId="urn:microsoft.com/office/officeart/2008/layout/HalfCircleOrganizationChart"/>
    <dgm:cxn modelId="{3365BDC1-F7E8-4594-9F74-C4FB127342AF}" type="presParOf" srcId="{57FFFBA4-FA96-4F4B-B2FE-8BED0FE10D7B}" destId="{9BC4555E-9953-429B-BA8D-958218894C43}" srcOrd="3" destOrd="0" presId="urn:microsoft.com/office/officeart/2008/layout/HalfCircleOrganizationChart"/>
    <dgm:cxn modelId="{17781C24-ECDF-4AED-9523-50843DBD3603}" type="presParOf" srcId="{733722D3-500E-4272-99E3-EDD0CEB30D7C}" destId="{7D73D33A-37A8-46BD-A744-7D91DC3849E1}" srcOrd="1" destOrd="0" presId="urn:microsoft.com/office/officeart/2008/layout/HalfCircleOrganizationChart"/>
    <dgm:cxn modelId="{DAD9F009-03BA-45B8-BDC0-D4EE3C386E8D}" type="presParOf" srcId="{733722D3-500E-4272-99E3-EDD0CEB30D7C}" destId="{C94A4AF9-903E-4E7A-B7F3-EB8BFE21F229}" srcOrd="2" destOrd="0" presId="urn:microsoft.com/office/officeart/2008/layout/HalfCircleOrganizationChart"/>
    <dgm:cxn modelId="{24EE7236-BD0C-4B5F-9B47-22868CBE2B84}" type="presParOf" srcId="{F8489863-5105-4611-958C-56AB701D09FF}" destId="{14739F4F-04D1-4B8F-BFD7-04E67207D495}" srcOrd="2" destOrd="0" presId="urn:microsoft.com/office/officeart/2008/layout/HalfCircleOrganizationChart"/>
    <dgm:cxn modelId="{EFB32054-AEF9-4040-9F35-01374459E2DD}" type="presParOf" srcId="{F8489863-5105-4611-958C-56AB701D09FF}" destId="{24D8692F-B895-4A7E-A5F4-3F5DC9ECF173}" srcOrd="3" destOrd="0" presId="urn:microsoft.com/office/officeart/2008/layout/HalfCircleOrganizationChart"/>
    <dgm:cxn modelId="{E424BD3E-E228-4971-8119-CA238E064DF1}" type="presParOf" srcId="{24D8692F-B895-4A7E-A5F4-3F5DC9ECF173}" destId="{F8314084-8EE6-41E1-96DC-A99C748D8992}" srcOrd="0" destOrd="0" presId="urn:microsoft.com/office/officeart/2008/layout/HalfCircleOrganizationChart"/>
    <dgm:cxn modelId="{415ACA3E-5280-4309-9291-7C15BFDB5516}" type="presParOf" srcId="{F8314084-8EE6-41E1-96DC-A99C748D8992}" destId="{E4BE2C4D-47F9-49CC-9718-421035C0B9B5}" srcOrd="0" destOrd="0" presId="urn:microsoft.com/office/officeart/2008/layout/HalfCircleOrganizationChart"/>
    <dgm:cxn modelId="{10752A0F-26A4-4C3B-B6C6-7076CFDBF802}" type="presParOf" srcId="{F8314084-8EE6-41E1-96DC-A99C748D8992}" destId="{1CD31DB0-412E-41CB-AB2F-2E276A73A85F}" srcOrd="1" destOrd="0" presId="urn:microsoft.com/office/officeart/2008/layout/HalfCircleOrganizationChart"/>
    <dgm:cxn modelId="{BD7AF30E-F9A7-4664-835C-436CC835BCC1}" type="presParOf" srcId="{F8314084-8EE6-41E1-96DC-A99C748D8992}" destId="{E7C38297-14AF-469C-BF02-EE494E7AB5C3}" srcOrd="2" destOrd="0" presId="urn:microsoft.com/office/officeart/2008/layout/HalfCircleOrganizationChart"/>
    <dgm:cxn modelId="{3040BBC5-7160-4555-9934-C2DD6A2FEA47}" type="presParOf" srcId="{F8314084-8EE6-41E1-96DC-A99C748D8992}" destId="{3D6D4EE4-C1A7-420E-A1C5-D6242CD5AF4D}" srcOrd="3" destOrd="0" presId="urn:microsoft.com/office/officeart/2008/layout/HalfCircleOrganizationChart"/>
    <dgm:cxn modelId="{7DD5CD25-E77A-4204-B59B-82DD30CC9BCA}" type="presParOf" srcId="{24D8692F-B895-4A7E-A5F4-3F5DC9ECF173}" destId="{E6AD16F8-91C9-429C-8591-0CE9EF98AC44}" srcOrd="1" destOrd="0" presId="urn:microsoft.com/office/officeart/2008/layout/HalfCircleOrganizationChart"/>
    <dgm:cxn modelId="{6529CC86-9085-4128-A103-E92E1784BF1C}" type="presParOf" srcId="{24D8692F-B895-4A7E-A5F4-3F5DC9ECF173}" destId="{D50D7C33-9AF0-400D-96FF-C22D63FC0A19}" srcOrd="2" destOrd="0" presId="urn:microsoft.com/office/officeart/2008/layout/HalfCircleOrganizationChart"/>
    <dgm:cxn modelId="{6E04403C-00B3-4A4F-A2F5-EBF3F862036D}" type="presParOf" srcId="{AD9294B7-6EA6-4B9C-8601-F6286F1F9734}" destId="{30BC5075-D7C8-44CB-A506-2CC3D3BB85F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C56BFF-D910-415C-9F5F-2E27844A7E0C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88E6B58-C740-4341-A604-112DB4A94B27}">
      <dgm:prSet phldrT="[文本]"/>
      <dgm:spPr/>
      <dgm:t>
        <a:bodyPr/>
        <a:lstStyle/>
        <a:p>
          <a:r>
            <a:rPr lang="en-US" altLang="en-US" dirty="0"/>
            <a:t>Heuristic Search</a:t>
          </a:r>
          <a:endParaRPr lang="zh-CN" altLang="en-US" dirty="0"/>
        </a:p>
      </dgm:t>
    </dgm:pt>
    <dgm:pt modelId="{05CA1A3A-C205-4C0D-A411-C1E03145692E}" type="parTrans" cxnId="{C8A3357F-AA7D-425D-85A2-38E9BD9D963E}">
      <dgm:prSet/>
      <dgm:spPr/>
      <dgm:t>
        <a:bodyPr/>
        <a:lstStyle/>
        <a:p>
          <a:endParaRPr lang="zh-CN" altLang="en-US"/>
        </a:p>
      </dgm:t>
    </dgm:pt>
    <dgm:pt modelId="{A812E0D8-1F94-424D-BC19-7F0C686FACAB}" type="sibTrans" cxnId="{C8A3357F-AA7D-425D-85A2-38E9BD9D963E}">
      <dgm:prSet/>
      <dgm:spPr/>
      <dgm:t>
        <a:bodyPr/>
        <a:lstStyle/>
        <a:p>
          <a:endParaRPr lang="zh-CN" altLang="en-US"/>
        </a:p>
      </dgm:t>
    </dgm:pt>
    <dgm:pt modelId="{01587AB5-ADF5-4D5E-9E2C-14110ADF776C}">
      <dgm:prSet phldrT="[文本]"/>
      <dgm:spPr/>
      <dgm:t>
        <a:bodyPr/>
        <a:lstStyle/>
        <a:p>
          <a:r>
            <a:rPr lang="en-US" altLang="en-US" dirty="0"/>
            <a:t>Best-first Search</a:t>
          </a:r>
          <a:endParaRPr lang="zh-CN" altLang="en-US" dirty="0"/>
        </a:p>
      </dgm:t>
    </dgm:pt>
    <dgm:pt modelId="{781710EE-29EC-45CC-B32D-12BD13F180A5}" type="parTrans" cxnId="{8B25FE94-B911-4B8D-B98B-A6CD58964140}">
      <dgm:prSet/>
      <dgm:spPr/>
      <dgm:t>
        <a:bodyPr/>
        <a:lstStyle/>
        <a:p>
          <a:endParaRPr lang="zh-CN" altLang="en-US"/>
        </a:p>
      </dgm:t>
    </dgm:pt>
    <dgm:pt modelId="{018EA2C9-D3CC-471F-91A3-DC72042302C1}" type="sibTrans" cxnId="{8B25FE94-B911-4B8D-B98B-A6CD58964140}">
      <dgm:prSet/>
      <dgm:spPr/>
      <dgm:t>
        <a:bodyPr/>
        <a:lstStyle/>
        <a:p>
          <a:endParaRPr lang="zh-CN" altLang="en-US"/>
        </a:p>
      </dgm:t>
    </dgm:pt>
    <dgm:pt modelId="{8CA8E844-2570-4271-A90D-6B08834DB023}">
      <dgm:prSet phldrT="[文本]"/>
      <dgm:spPr/>
      <dgm:t>
        <a:bodyPr/>
        <a:lstStyle/>
        <a:p>
          <a:r>
            <a:rPr lang="en-US" altLang="zh-CN" dirty="0"/>
            <a:t>A-Star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zh-CN" altLang="en-US" dirty="0"/>
        </a:p>
      </dgm:t>
    </dgm:pt>
    <dgm:pt modelId="{101585B9-1A25-400A-8E59-B9B4A61EFF46}" type="parTrans" cxnId="{91991ED7-35FE-48D3-A8CE-017D9008B380}">
      <dgm:prSet/>
      <dgm:spPr/>
      <dgm:t>
        <a:bodyPr/>
        <a:lstStyle/>
        <a:p>
          <a:endParaRPr lang="zh-CN" altLang="en-US"/>
        </a:p>
      </dgm:t>
    </dgm:pt>
    <dgm:pt modelId="{AF54947B-7415-4FCD-8242-D00286EE8D21}" type="sibTrans" cxnId="{91991ED7-35FE-48D3-A8CE-017D9008B380}">
      <dgm:prSet/>
      <dgm:spPr/>
      <dgm:t>
        <a:bodyPr/>
        <a:lstStyle/>
        <a:p>
          <a:endParaRPr lang="zh-CN" altLang="en-US"/>
        </a:p>
      </dgm:t>
    </dgm:pt>
    <dgm:pt modelId="{9136FD95-B87F-4D4B-A812-3CD0C34005E3}" type="pres">
      <dgm:prSet presAssocID="{CAC56BFF-D910-415C-9F5F-2E27844A7E0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D9294B7-6EA6-4B9C-8601-F6286F1F9734}" type="pres">
      <dgm:prSet presAssocID="{088E6B58-C740-4341-A604-112DB4A94B27}" presName="hierRoot1" presStyleCnt="0">
        <dgm:presLayoutVars>
          <dgm:hierBranch val="init"/>
        </dgm:presLayoutVars>
      </dgm:prSet>
      <dgm:spPr/>
    </dgm:pt>
    <dgm:pt modelId="{7F411E47-7F88-4C07-9EE4-5B15C0243380}" type="pres">
      <dgm:prSet presAssocID="{088E6B58-C740-4341-A604-112DB4A94B27}" presName="rootComposite1" presStyleCnt="0"/>
      <dgm:spPr/>
    </dgm:pt>
    <dgm:pt modelId="{9BEAC0A5-A37A-406E-BFFD-99AB2F0E83C2}" type="pres">
      <dgm:prSet presAssocID="{088E6B58-C740-4341-A604-112DB4A94B27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844EEF-856B-4FCF-9F51-B926030D13A4}" type="pres">
      <dgm:prSet presAssocID="{088E6B58-C740-4341-A604-112DB4A94B27}" presName="topArc1" presStyleLbl="parChTrans1D1" presStyleIdx="0" presStyleCnt="6"/>
      <dgm:spPr/>
    </dgm:pt>
    <dgm:pt modelId="{EE156705-5933-4653-8C5E-8CDD0962A9D8}" type="pres">
      <dgm:prSet presAssocID="{088E6B58-C740-4341-A604-112DB4A94B27}" presName="bottomArc1" presStyleLbl="parChTrans1D1" presStyleIdx="1" presStyleCnt="6"/>
      <dgm:spPr/>
    </dgm:pt>
    <dgm:pt modelId="{8BA56993-68CC-43A9-BDBF-8995F832B505}" type="pres">
      <dgm:prSet presAssocID="{088E6B58-C740-4341-A604-112DB4A94B27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F8489863-5105-4611-958C-56AB701D09FF}" type="pres">
      <dgm:prSet presAssocID="{088E6B58-C740-4341-A604-112DB4A94B27}" presName="hierChild2" presStyleCnt="0"/>
      <dgm:spPr/>
    </dgm:pt>
    <dgm:pt modelId="{666774B0-6C9B-4EC6-A20D-2BD596EC77DB}" type="pres">
      <dgm:prSet presAssocID="{781710EE-29EC-45CC-B32D-12BD13F180A5}" presName="Name28" presStyleLbl="parChTrans1D2" presStyleIdx="0" presStyleCnt="2"/>
      <dgm:spPr/>
      <dgm:t>
        <a:bodyPr/>
        <a:lstStyle/>
        <a:p>
          <a:endParaRPr lang="zh-CN" altLang="en-US"/>
        </a:p>
      </dgm:t>
    </dgm:pt>
    <dgm:pt modelId="{733722D3-500E-4272-99E3-EDD0CEB30D7C}" type="pres">
      <dgm:prSet presAssocID="{01587AB5-ADF5-4D5E-9E2C-14110ADF776C}" presName="hierRoot2" presStyleCnt="0">
        <dgm:presLayoutVars>
          <dgm:hierBranch val="init"/>
        </dgm:presLayoutVars>
      </dgm:prSet>
      <dgm:spPr/>
    </dgm:pt>
    <dgm:pt modelId="{57FFFBA4-FA96-4F4B-B2FE-8BED0FE10D7B}" type="pres">
      <dgm:prSet presAssocID="{01587AB5-ADF5-4D5E-9E2C-14110ADF776C}" presName="rootComposite2" presStyleCnt="0"/>
      <dgm:spPr/>
    </dgm:pt>
    <dgm:pt modelId="{06A097E9-6030-410D-878F-4031AA2960DA}" type="pres">
      <dgm:prSet presAssocID="{01587AB5-ADF5-4D5E-9E2C-14110ADF776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E81641-A928-4D5F-9616-27DF5E759B75}" type="pres">
      <dgm:prSet presAssocID="{01587AB5-ADF5-4D5E-9E2C-14110ADF776C}" presName="topArc2" presStyleLbl="parChTrans1D1" presStyleIdx="2" presStyleCnt="6"/>
      <dgm:spPr/>
    </dgm:pt>
    <dgm:pt modelId="{3E93D1F8-82EE-4D90-967E-ABD571E5CD41}" type="pres">
      <dgm:prSet presAssocID="{01587AB5-ADF5-4D5E-9E2C-14110ADF776C}" presName="bottomArc2" presStyleLbl="parChTrans1D1" presStyleIdx="3" presStyleCnt="6"/>
      <dgm:spPr/>
    </dgm:pt>
    <dgm:pt modelId="{9BC4555E-9953-429B-BA8D-958218894C43}" type="pres">
      <dgm:prSet presAssocID="{01587AB5-ADF5-4D5E-9E2C-14110ADF776C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7D73D33A-37A8-46BD-A744-7D91DC3849E1}" type="pres">
      <dgm:prSet presAssocID="{01587AB5-ADF5-4D5E-9E2C-14110ADF776C}" presName="hierChild4" presStyleCnt="0"/>
      <dgm:spPr/>
    </dgm:pt>
    <dgm:pt modelId="{C94A4AF9-903E-4E7A-B7F3-EB8BFE21F229}" type="pres">
      <dgm:prSet presAssocID="{01587AB5-ADF5-4D5E-9E2C-14110ADF776C}" presName="hierChild5" presStyleCnt="0"/>
      <dgm:spPr/>
    </dgm:pt>
    <dgm:pt modelId="{14739F4F-04D1-4B8F-BFD7-04E67207D495}" type="pres">
      <dgm:prSet presAssocID="{101585B9-1A25-400A-8E59-B9B4A61EFF46}" presName="Name28" presStyleLbl="parChTrans1D2" presStyleIdx="1" presStyleCnt="2"/>
      <dgm:spPr/>
      <dgm:t>
        <a:bodyPr/>
        <a:lstStyle/>
        <a:p>
          <a:endParaRPr lang="zh-CN" altLang="en-US"/>
        </a:p>
      </dgm:t>
    </dgm:pt>
    <dgm:pt modelId="{24D8692F-B895-4A7E-A5F4-3F5DC9ECF173}" type="pres">
      <dgm:prSet presAssocID="{8CA8E844-2570-4271-A90D-6B08834DB023}" presName="hierRoot2" presStyleCnt="0">
        <dgm:presLayoutVars>
          <dgm:hierBranch val="init"/>
        </dgm:presLayoutVars>
      </dgm:prSet>
      <dgm:spPr/>
    </dgm:pt>
    <dgm:pt modelId="{F8314084-8EE6-41E1-96DC-A99C748D8992}" type="pres">
      <dgm:prSet presAssocID="{8CA8E844-2570-4271-A90D-6B08834DB023}" presName="rootComposite2" presStyleCnt="0"/>
      <dgm:spPr/>
    </dgm:pt>
    <dgm:pt modelId="{E4BE2C4D-47F9-49CC-9718-421035C0B9B5}" type="pres">
      <dgm:prSet presAssocID="{8CA8E844-2570-4271-A90D-6B08834DB0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D31DB0-412E-41CB-AB2F-2E276A73A85F}" type="pres">
      <dgm:prSet presAssocID="{8CA8E844-2570-4271-A90D-6B08834DB023}" presName="topArc2" presStyleLbl="parChTrans1D1" presStyleIdx="4" presStyleCnt="6"/>
      <dgm:spPr/>
    </dgm:pt>
    <dgm:pt modelId="{E7C38297-14AF-469C-BF02-EE494E7AB5C3}" type="pres">
      <dgm:prSet presAssocID="{8CA8E844-2570-4271-A90D-6B08834DB023}" presName="bottomArc2" presStyleLbl="parChTrans1D1" presStyleIdx="5" presStyleCnt="6"/>
      <dgm:spPr/>
    </dgm:pt>
    <dgm:pt modelId="{3D6D4EE4-C1A7-420E-A1C5-D6242CD5AF4D}" type="pres">
      <dgm:prSet presAssocID="{8CA8E844-2570-4271-A90D-6B08834DB023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6AD16F8-91C9-429C-8591-0CE9EF98AC44}" type="pres">
      <dgm:prSet presAssocID="{8CA8E844-2570-4271-A90D-6B08834DB023}" presName="hierChild4" presStyleCnt="0"/>
      <dgm:spPr/>
    </dgm:pt>
    <dgm:pt modelId="{D50D7C33-9AF0-400D-96FF-C22D63FC0A19}" type="pres">
      <dgm:prSet presAssocID="{8CA8E844-2570-4271-A90D-6B08834DB023}" presName="hierChild5" presStyleCnt="0"/>
      <dgm:spPr/>
    </dgm:pt>
    <dgm:pt modelId="{30BC5075-D7C8-44CB-A506-2CC3D3BB85FD}" type="pres">
      <dgm:prSet presAssocID="{088E6B58-C740-4341-A604-112DB4A94B27}" presName="hierChild3" presStyleCnt="0"/>
      <dgm:spPr/>
    </dgm:pt>
  </dgm:ptLst>
  <dgm:cxnLst>
    <dgm:cxn modelId="{9E807FBE-36B9-4300-AE8B-98B60AB4E618}" type="presOf" srcId="{088E6B58-C740-4341-A604-112DB4A94B27}" destId="{8BA56993-68CC-43A9-BDBF-8995F832B505}" srcOrd="1" destOrd="0" presId="urn:microsoft.com/office/officeart/2008/layout/HalfCircleOrganizationChart"/>
    <dgm:cxn modelId="{58D579E6-7903-4374-B3B3-429261F71FD5}" type="presOf" srcId="{CAC56BFF-D910-415C-9F5F-2E27844A7E0C}" destId="{9136FD95-B87F-4D4B-A812-3CD0C34005E3}" srcOrd="0" destOrd="0" presId="urn:microsoft.com/office/officeart/2008/layout/HalfCircleOrganizationChart"/>
    <dgm:cxn modelId="{8B25FE94-B911-4B8D-B98B-A6CD58964140}" srcId="{088E6B58-C740-4341-A604-112DB4A94B27}" destId="{01587AB5-ADF5-4D5E-9E2C-14110ADF776C}" srcOrd="0" destOrd="0" parTransId="{781710EE-29EC-45CC-B32D-12BD13F180A5}" sibTransId="{018EA2C9-D3CC-471F-91A3-DC72042302C1}"/>
    <dgm:cxn modelId="{1A7B62B3-0072-4A2D-89A9-72C23322A424}" type="presOf" srcId="{8CA8E844-2570-4271-A90D-6B08834DB023}" destId="{E4BE2C4D-47F9-49CC-9718-421035C0B9B5}" srcOrd="0" destOrd="0" presId="urn:microsoft.com/office/officeart/2008/layout/HalfCircleOrganizationChart"/>
    <dgm:cxn modelId="{C8A3357F-AA7D-425D-85A2-38E9BD9D963E}" srcId="{CAC56BFF-D910-415C-9F5F-2E27844A7E0C}" destId="{088E6B58-C740-4341-A604-112DB4A94B27}" srcOrd="0" destOrd="0" parTransId="{05CA1A3A-C205-4C0D-A411-C1E03145692E}" sibTransId="{A812E0D8-1F94-424D-BC19-7F0C686FACAB}"/>
    <dgm:cxn modelId="{57B93E9C-C7AB-4FDD-97D2-580542219A55}" type="presOf" srcId="{781710EE-29EC-45CC-B32D-12BD13F180A5}" destId="{666774B0-6C9B-4EC6-A20D-2BD596EC77DB}" srcOrd="0" destOrd="0" presId="urn:microsoft.com/office/officeart/2008/layout/HalfCircleOrganizationChart"/>
    <dgm:cxn modelId="{C11B6526-3F36-48BB-ACF9-4D2B0A1534E6}" type="presOf" srcId="{101585B9-1A25-400A-8E59-B9B4A61EFF46}" destId="{14739F4F-04D1-4B8F-BFD7-04E67207D495}" srcOrd="0" destOrd="0" presId="urn:microsoft.com/office/officeart/2008/layout/HalfCircleOrganizationChart"/>
    <dgm:cxn modelId="{41CFCFB7-8477-4856-AC30-68CE49B4DD65}" type="presOf" srcId="{01587AB5-ADF5-4D5E-9E2C-14110ADF776C}" destId="{06A097E9-6030-410D-878F-4031AA2960DA}" srcOrd="0" destOrd="0" presId="urn:microsoft.com/office/officeart/2008/layout/HalfCircleOrganizationChart"/>
    <dgm:cxn modelId="{91991ED7-35FE-48D3-A8CE-017D9008B380}" srcId="{088E6B58-C740-4341-A604-112DB4A94B27}" destId="{8CA8E844-2570-4271-A90D-6B08834DB023}" srcOrd="1" destOrd="0" parTransId="{101585B9-1A25-400A-8E59-B9B4A61EFF46}" sibTransId="{AF54947B-7415-4FCD-8242-D00286EE8D21}"/>
    <dgm:cxn modelId="{0562EBC6-AA70-49E1-8F26-F9E66D57E664}" type="presOf" srcId="{088E6B58-C740-4341-A604-112DB4A94B27}" destId="{9BEAC0A5-A37A-406E-BFFD-99AB2F0E83C2}" srcOrd="0" destOrd="0" presId="urn:microsoft.com/office/officeart/2008/layout/HalfCircleOrganizationChart"/>
    <dgm:cxn modelId="{B2FDE78B-D4F6-4B87-B908-BF7FB6C5C396}" type="presOf" srcId="{8CA8E844-2570-4271-A90D-6B08834DB023}" destId="{3D6D4EE4-C1A7-420E-A1C5-D6242CD5AF4D}" srcOrd="1" destOrd="0" presId="urn:microsoft.com/office/officeart/2008/layout/HalfCircleOrganizationChart"/>
    <dgm:cxn modelId="{E9276841-09B2-42BA-986D-5E573B87D619}" type="presOf" srcId="{01587AB5-ADF5-4D5E-9E2C-14110ADF776C}" destId="{9BC4555E-9953-429B-BA8D-958218894C43}" srcOrd="1" destOrd="0" presId="urn:microsoft.com/office/officeart/2008/layout/HalfCircleOrganizationChart"/>
    <dgm:cxn modelId="{169B3B61-BE2A-496C-9F49-7F1B508B9A57}" type="presParOf" srcId="{9136FD95-B87F-4D4B-A812-3CD0C34005E3}" destId="{AD9294B7-6EA6-4B9C-8601-F6286F1F9734}" srcOrd="0" destOrd="0" presId="urn:microsoft.com/office/officeart/2008/layout/HalfCircleOrganizationChart"/>
    <dgm:cxn modelId="{C72671DC-E9F5-4249-920D-EB3D1BC3EC67}" type="presParOf" srcId="{AD9294B7-6EA6-4B9C-8601-F6286F1F9734}" destId="{7F411E47-7F88-4C07-9EE4-5B15C0243380}" srcOrd="0" destOrd="0" presId="urn:microsoft.com/office/officeart/2008/layout/HalfCircleOrganizationChart"/>
    <dgm:cxn modelId="{6B70EF99-39EB-4C13-B6EE-07480936D57B}" type="presParOf" srcId="{7F411E47-7F88-4C07-9EE4-5B15C0243380}" destId="{9BEAC0A5-A37A-406E-BFFD-99AB2F0E83C2}" srcOrd="0" destOrd="0" presId="urn:microsoft.com/office/officeart/2008/layout/HalfCircleOrganizationChart"/>
    <dgm:cxn modelId="{A830C17F-CA87-4B2D-8C3F-FFDBF79ED827}" type="presParOf" srcId="{7F411E47-7F88-4C07-9EE4-5B15C0243380}" destId="{00844EEF-856B-4FCF-9F51-B926030D13A4}" srcOrd="1" destOrd="0" presId="urn:microsoft.com/office/officeart/2008/layout/HalfCircleOrganizationChart"/>
    <dgm:cxn modelId="{2B170F89-AEB8-42E2-A9A6-E89D8E9A663F}" type="presParOf" srcId="{7F411E47-7F88-4C07-9EE4-5B15C0243380}" destId="{EE156705-5933-4653-8C5E-8CDD0962A9D8}" srcOrd="2" destOrd="0" presId="urn:microsoft.com/office/officeart/2008/layout/HalfCircleOrganizationChart"/>
    <dgm:cxn modelId="{8790C776-DA40-48A9-97F8-A2C4356B8990}" type="presParOf" srcId="{7F411E47-7F88-4C07-9EE4-5B15C0243380}" destId="{8BA56993-68CC-43A9-BDBF-8995F832B505}" srcOrd="3" destOrd="0" presId="urn:microsoft.com/office/officeart/2008/layout/HalfCircleOrganizationChart"/>
    <dgm:cxn modelId="{A45F3775-B52E-4CB5-8459-7F27ED42AB43}" type="presParOf" srcId="{AD9294B7-6EA6-4B9C-8601-F6286F1F9734}" destId="{F8489863-5105-4611-958C-56AB701D09FF}" srcOrd="1" destOrd="0" presId="urn:microsoft.com/office/officeart/2008/layout/HalfCircleOrganizationChart"/>
    <dgm:cxn modelId="{693C49C6-A285-4063-A5FF-54BC40B721F7}" type="presParOf" srcId="{F8489863-5105-4611-958C-56AB701D09FF}" destId="{666774B0-6C9B-4EC6-A20D-2BD596EC77DB}" srcOrd="0" destOrd="0" presId="urn:microsoft.com/office/officeart/2008/layout/HalfCircleOrganizationChart"/>
    <dgm:cxn modelId="{9E28BD52-F3C8-4CCF-9E55-4F040E20BF2C}" type="presParOf" srcId="{F8489863-5105-4611-958C-56AB701D09FF}" destId="{733722D3-500E-4272-99E3-EDD0CEB30D7C}" srcOrd="1" destOrd="0" presId="urn:microsoft.com/office/officeart/2008/layout/HalfCircleOrganizationChart"/>
    <dgm:cxn modelId="{6FF4E48F-5F17-4E5F-B852-2782FC8ACD9B}" type="presParOf" srcId="{733722D3-500E-4272-99E3-EDD0CEB30D7C}" destId="{57FFFBA4-FA96-4F4B-B2FE-8BED0FE10D7B}" srcOrd="0" destOrd="0" presId="urn:microsoft.com/office/officeart/2008/layout/HalfCircleOrganizationChart"/>
    <dgm:cxn modelId="{CDA2633F-F49F-4FB9-AD29-DA26A35B2067}" type="presParOf" srcId="{57FFFBA4-FA96-4F4B-B2FE-8BED0FE10D7B}" destId="{06A097E9-6030-410D-878F-4031AA2960DA}" srcOrd="0" destOrd="0" presId="urn:microsoft.com/office/officeart/2008/layout/HalfCircleOrganizationChart"/>
    <dgm:cxn modelId="{26CFC000-94DA-4E17-9EC4-A75B2388A390}" type="presParOf" srcId="{57FFFBA4-FA96-4F4B-B2FE-8BED0FE10D7B}" destId="{9BE81641-A928-4D5F-9616-27DF5E759B75}" srcOrd="1" destOrd="0" presId="urn:microsoft.com/office/officeart/2008/layout/HalfCircleOrganizationChart"/>
    <dgm:cxn modelId="{137C0AB9-0320-4A02-8B87-B4BB79A05CA2}" type="presParOf" srcId="{57FFFBA4-FA96-4F4B-B2FE-8BED0FE10D7B}" destId="{3E93D1F8-82EE-4D90-967E-ABD571E5CD41}" srcOrd="2" destOrd="0" presId="urn:microsoft.com/office/officeart/2008/layout/HalfCircleOrganizationChart"/>
    <dgm:cxn modelId="{3365BDC1-F7E8-4594-9F74-C4FB127342AF}" type="presParOf" srcId="{57FFFBA4-FA96-4F4B-B2FE-8BED0FE10D7B}" destId="{9BC4555E-9953-429B-BA8D-958218894C43}" srcOrd="3" destOrd="0" presId="urn:microsoft.com/office/officeart/2008/layout/HalfCircleOrganizationChart"/>
    <dgm:cxn modelId="{17781C24-ECDF-4AED-9523-50843DBD3603}" type="presParOf" srcId="{733722D3-500E-4272-99E3-EDD0CEB30D7C}" destId="{7D73D33A-37A8-46BD-A744-7D91DC3849E1}" srcOrd="1" destOrd="0" presId="urn:microsoft.com/office/officeart/2008/layout/HalfCircleOrganizationChart"/>
    <dgm:cxn modelId="{DAD9F009-03BA-45B8-BDC0-D4EE3C386E8D}" type="presParOf" srcId="{733722D3-500E-4272-99E3-EDD0CEB30D7C}" destId="{C94A4AF9-903E-4E7A-B7F3-EB8BFE21F229}" srcOrd="2" destOrd="0" presId="urn:microsoft.com/office/officeart/2008/layout/HalfCircleOrganizationChart"/>
    <dgm:cxn modelId="{24EE7236-BD0C-4B5F-9B47-22868CBE2B84}" type="presParOf" srcId="{F8489863-5105-4611-958C-56AB701D09FF}" destId="{14739F4F-04D1-4B8F-BFD7-04E67207D495}" srcOrd="2" destOrd="0" presId="urn:microsoft.com/office/officeart/2008/layout/HalfCircleOrganizationChart"/>
    <dgm:cxn modelId="{EFB32054-AEF9-4040-9F35-01374459E2DD}" type="presParOf" srcId="{F8489863-5105-4611-958C-56AB701D09FF}" destId="{24D8692F-B895-4A7E-A5F4-3F5DC9ECF173}" srcOrd="3" destOrd="0" presId="urn:microsoft.com/office/officeart/2008/layout/HalfCircleOrganizationChart"/>
    <dgm:cxn modelId="{E424BD3E-E228-4971-8119-CA238E064DF1}" type="presParOf" srcId="{24D8692F-B895-4A7E-A5F4-3F5DC9ECF173}" destId="{F8314084-8EE6-41E1-96DC-A99C748D8992}" srcOrd="0" destOrd="0" presId="urn:microsoft.com/office/officeart/2008/layout/HalfCircleOrganizationChart"/>
    <dgm:cxn modelId="{415ACA3E-5280-4309-9291-7C15BFDB5516}" type="presParOf" srcId="{F8314084-8EE6-41E1-96DC-A99C748D8992}" destId="{E4BE2C4D-47F9-49CC-9718-421035C0B9B5}" srcOrd="0" destOrd="0" presId="urn:microsoft.com/office/officeart/2008/layout/HalfCircleOrganizationChart"/>
    <dgm:cxn modelId="{10752A0F-26A4-4C3B-B6C6-7076CFDBF802}" type="presParOf" srcId="{F8314084-8EE6-41E1-96DC-A99C748D8992}" destId="{1CD31DB0-412E-41CB-AB2F-2E276A73A85F}" srcOrd="1" destOrd="0" presId="urn:microsoft.com/office/officeart/2008/layout/HalfCircleOrganizationChart"/>
    <dgm:cxn modelId="{BD7AF30E-F9A7-4664-835C-436CC835BCC1}" type="presParOf" srcId="{F8314084-8EE6-41E1-96DC-A99C748D8992}" destId="{E7C38297-14AF-469C-BF02-EE494E7AB5C3}" srcOrd="2" destOrd="0" presId="urn:microsoft.com/office/officeart/2008/layout/HalfCircleOrganizationChart"/>
    <dgm:cxn modelId="{3040BBC5-7160-4555-9934-C2DD6A2FEA47}" type="presParOf" srcId="{F8314084-8EE6-41E1-96DC-A99C748D8992}" destId="{3D6D4EE4-C1A7-420E-A1C5-D6242CD5AF4D}" srcOrd="3" destOrd="0" presId="urn:microsoft.com/office/officeart/2008/layout/HalfCircleOrganizationChart"/>
    <dgm:cxn modelId="{7DD5CD25-E77A-4204-B59B-82DD30CC9BCA}" type="presParOf" srcId="{24D8692F-B895-4A7E-A5F4-3F5DC9ECF173}" destId="{E6AD16F8-91C9-429C-8591-0CE9EF98AC44}" srcOrd="1" destOrd="0" presId="urn:microsoft.com/office/officeart/2008/layout/HalfCircleOrganizationChart"/>
    <dgm:cxn modelId="{6529CC86-9085-4128-A103-E92E1784BF1C}" type="presParOf" srcId="{24D8692F-B895-4A7E-A5F4-3F5DC9ECF173}" destId="{D50D7C33-9AF0-400D-96FF-C22D63FC0A19}" srcOrd="2" destOrd="0" presId="urn:microsoft.com/office/officeart/2008/layout/HalfCircleOrganizationChart"/>
    <dgm:cxn modelId="{6E04403C-00B3-4A4F-A2F5-EBF3F862036D}" type="presParOf" srcId="{AD9294B7-6EA6-4B9C-8601-F6286F1F9734}" destId="{30BC5075-D7C8-44CB-A506-2CC3D3BB85F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C56BFF-D910-415C-9F5F-2E27844A7E0C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88E6B58-C740-4341-A604-112DB4A94B27}">
      <dgm:prSet phldrT="[文本]"/>
      <dgm:spPr/>
      <dgm:t>
        <a:bodyPr/>
        <a:lstStyle/>
        <a:p>
          <a:r>
            <a:rPr lang="en-US" altLang="zh-CN" dirty="0"/>
            <a:t>Local Search</a:t>
          </a:r>
          <a:endParaRPr lang="zh-CN" altLang="en-US" dirty="0"/>
        </a:p>
      </dgm:t>
    </dgm:pt>
    <dgm:pt modelId="{05CA1A3A-C205-4C0D-A411-C1E03145692E}" type="parTrans" cxnId="{C8A3357F-AA7D-425D-85A2-38E9BD9D963E}">
      <dgm:prSet/>
      <dgm:spPr/>
      <dgm:t>
        <a:bodyPr/>
        <a:lstStyle/>
        <a:p>
          <a:endParaRPr lang="zh-CN" altLang="en-US"/>
        </a:p>
      </dgm:t>
    </dgm:pt>
    <dgm:pt modelId="{A812E0D8-1F94-424D-BC19-7F0C686FACAB}" type="sibTrans" cxnId="{C8A3357F-AA7D-425D-85A2-38E9BD9D963E}">
      <dgm:prSet/>
      <dgm:spPr/>
      <dgm:t>
        <a:bodyPr/>
        <a:lstStyle/>
        <a:p>
          <a:endParaRPr lang="zh-CN" altLang="en-US"/>
        </a:p>
      </dgm:t>
    </dgm:pt>
    <dgm:pt modelId="{01587AB5-ADF5-4D5E-9E2C-14110ADF776C}">
      <dgm:prSet phldrT="[文本]"/>
      <dgm:spPr/>
      <dgm:t>
        <a:bodyPr/>
        <a:lstStyle/>
        <a:p>
          <a:r>
            <a:rPr lang="en-US" altLang="en-US" dirty="0"/>
            <a:t>Hill climbing</a:t>
          </a:r>
          <a:endParaRPr lang="zh-CN" altLang="en-US" dirty="0"/>
        </a:p>
      </dgm:t>
    </dgm:pt>
    <dgm:pt modelId="{781710EE-29EC-45CC-B32D-12BD13F180A5}" type="parTrans" cxnId="{8B25FE94-B911-4B8D-B98B-A6CD58964140}">
      <dgm:prSet/>
      <dgm:spPr/>
      <dgm:t>
        <a:bodyPr/>
        <a:lstStyle/>
        <a:p>
          <a:endParaRPr lang="zh-CN" altLang="en-US"/>
        </a:p>
      </dgm:t>
    </dgm:pt>
    <dgm:pt modelId="{018EA2C9-D3CC-471F-91A3-DC72042302C1}" type="sibTrans" cxnId="{8B25FE94-B911-4B8D-B98B-A6CD58964140}">
      <dgm:prSet/>
      <dgm:spPr/>
      <dgm:t>
        <a:bodyPr/>
        <a:lstStyle/>
        <a:p>
          <a:endParaRPr lang="zh-CN" altLang="en-US"/>
        </a:p>
      </dgm:t>
    </dgm:pt>
    <dgm:pt modelId="{8CA8E844-2570-4271-A90D-6B08834DB023}">
      <dgm:prSet phldrT="[文本]"/>
      <dgm:spPr/>
      <dgm:t>
        <a:bodyPr/>
        <a:lstStyle/>
        <a:p>
          <a:r>
            <a:rPr lang="en-US" altLang="en-US" dirty="0"/>
            <a:t>Simulated annealing</a:t>
          </a:r>
          <a:endParaRPr lang="zh-CN" altLang="en-US" dirty="0"/>
        </a:p>
      </dgm:t>
    </dgm:pt>
    <dgm:pt modelId="{101585B9-1A25-400A-8E59-B9B4A61EFF46}" type="parTrans" cxnId="{91991ED7-35FE-48D3-A8CE-017D9008B380}">
      <dgm:prSet/>
      <dgm:spPr/>
      <dgm:t>
        <a:bodyPr/>
        <a:lstStyle/>
        <a:p>
          <a:endParaRPr lang="zh-CN" altLang="en-US"/>
        </a:p>
      </dgm:t>
    </dgm:pt>
    <dgm:pt modelId="{AF54947B-7415-4FCD-8242-D00286EE8D21}" type="sibTrans" cxnId="{91991ED7-35FE-48D3-A8CE-017D9008B380}">
      <dgm:prSet/>
      <dgm:spPr/>
      <dgm:t>
        <a:bodyPr/>
        <a:lstStyle/>
        <a:p>
          <a:endParaRPr lang="zh-CN" altLang="en-US"/>
        </a:p>
      </dgm:t>
    </dgm:pt>
    <dgm:pt modelId="{663D431A-CD1D-4872-93C4-EF591AB6E89B}">
      <dgm:prSet phldrT="[文本]"/>
      <dgm:spPr/>
      <dgm:t>
        <a:bodyPr/>
        <a:lstStyle/>
        <a:p>
          <a:r>
            <a:rPr lang="en-US" altLang="en-US" dirty="0"/>
            <a:t>Genetic algorithm</a:t>
          </a:r>
          <a:endParaRPr lang="zh-CN" altLang="en-US" dirty="0"/>
        </a:p>
      </dgm:t>
    </dgm:pt>
    <dgm:pt modelId="{A0C30529-7EA2-4BE6-962D-7269104A4DF5}" type="parTrans" cxnId="{2BE7125C-D063-44E1-B133-CF30D38E5B56}">
      <dgm:prSet/>
      <dgm:spPr/>
      <dgm:t>
        <a:bodyPr/>
        <a:lstStyle/>
        <a:p>
          <a:endParaRPr lang="zh-CN" altLang="en-US"/>
        </a:p>
      </dgm:t>
    </dgm:pt>
    <dgm:pt modelId="{A9ED03B6-D02B-47CA-8DCB-C1C114460E4B}" type="sibTrans" cxnId="{2BE7125C-D063-44E1-B133-CF30D38E5B56}">
      <dgm:prSet/>
      <dgm:spPr/>
      <dgm:t>
        <a:bodyPr/>
        <a:lstStyle/>
        <a:p>
          <a:endParaRPr lang="zh-CN" altLang="en-US"/>
        </a:p>
      </dgm:t>
    </dgm:pt>
    <dgm:pt modelId="{9136FD95-B87F-4D4B-A812-3CD0C34005E3}" type="pres">
      <dgm:prSet presAssocID="{CAC56BFF-D910-415C-9F5F-2E27844A7E0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D9294B7-6EA6-4B9C-8601-F6286F1F9734}" type="pres">
      <dgm:prSet presAssocID="{088E6B58-C740-4341-A604-112DB4A94B27}" presName="hierRoot1" presStyleCnt="0">
        <dgm:presLayoutVars>
          <dgm:hierBranch val="init"/>
        </dgm:presLayoutVars>
      </dgm:prSet>
      <dgm:spPr/>
    </dgm:pt>
    <dgm:pt modelId="{7F411E47-7F88-4C07-9EE4-5B15C0243380}" type="pres">
      <dgm:prSet presAssocID="{088E6B58-C740-4341-A604-112DB4A94B27}" presName="rootComposite1" presStyleCnt="0"/>
      <dgm:spPr/>
    </dgm:pt>
    <dgm:pt modelId="{9BEAC0A5-A37A-406E-BFFD-99AB2F0E83C2}" type="pres">
      <dgm:prSet presAssocID="{088E6B58-C740-4341-A604-112DB4A94B27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844EEF-856B-4FCF-9F51-B926030D13A4}" type="pres">
      <dgm:prSet presAssocID="{088E6B58-C740-4341-A604-112DB4A94B27}" presName="topArc1" presStyleLbl="parChTrans1D1" presStyleIdx="0" presStyleCnt="8"/>
      <dgm:spPr/>
    </dgm:pt>
    <dgm:pt modelId="{EE156705-5933-4653-8C5E-8CDD0962A9D8}" type="pres">
      <dgm:prSet presAssocID="{088E6B58-C740-4341-A604-112DB4A94B27}" presName="bottomArc1" presStyleLbl="parChTrans1D1" presStyleIdx="1" presStyleCnt="8"/>
      <dgm:spPr/>
    </dgm:pt>
    <dgm:pt modelId="{8BA56993-68CC-43A9-BDBF-8995F832B505}" type="pres">
      <dgm:prSet presAssocID="{088E6B58-C740-4341-A604-112DB4A94B27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F8489863-5105-4611-958C-56AB701D09FF}" type="pres">
      <dgm:prSet presAssocID="{088E6B58-C740-4341-A604-112DB4A94B27}" presName="hierChild2" presStyleCnt="0"/>
      <dgm:spPr/>
    </dgm:pt>
    <dgm:pt modelId="{666774B0-6C9B-4EC6-A20D-2BD596EC77DB}" type="pres">
      <dgm:prSet presAssocID="{781710EE-29EC-45CC-B32D-12BD13F180A5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733722D3-500E-4272-99E3-EDD0CEB30D7C}" type="pres">
      <dgm:prSet presAssocID="{01587AB5-ADF5-4D5E-9E2C-14110ADF776C}" presName="hierRoot2" presStyleCnt="0">
        <dgm:presLayoutVars>
          <dgm:hierBranch val="init"/>
        </dgm:presLayoutVars>
      </dgm:prSet>
      <dgm:spPr/>
    </dgm:pt>
    <dgm:pt modelId="{57FFFBA4-FA96-4F4B-B2FE-8BED0FE10D7B}" type="pres">
      <dgm:prSet presAssocID="{01587AB5-ADF5-4D5E-9E2C-14110ADF776C}" presName="rootComposite2" presStyleCnt="0"/>
      <dgm:spPr/>
    </dgm:pt>
    <dgm:pt modelId="{06A097E9-6030-410D-878F-4031AA2960DA}" type="pres">
      <dgm:prSet presAssocID="{01587AB5-ADF5-4D5E-9E2C-14110ADF776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E81641-A928-4D5F-9616-27DF5E759B75}" type="pres">
      <dgm:prSet presAssocID="{01587AB5-ADF5-4D5E-9E2C-14110ADF776C}" presName="topArc2" presStyleLbl="parChTrans1D1" presStyleIdx="2" presStyleCnt="8"/>
      <dgm:spPr/>
    </dgm:pt>
    <dgm:pt modelId="{3E93D1F8-82EE-4D90-967E-ABD571E5CD41}" type="pres">
      <dgm:prSet presAssocID="{01587AB5-ADF5-4D5E-9E2C-14110ADF776C}" presName="bottomArc2" presStyleLbl="parChTrans1D1" presStyleIdx="3" presStyleCnt="8"/>
      <dgm:spPr/>
    </dgm:pt>
    <dgm:pt modelId="{9BC4555E-9953-429B-BA8D-958218894C43}" type="pres">
      <dgm:prSet presAssocID="{01587AB5-ADF5-4D5E-9E2C-14110ADF776C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7D73D33A-37A8-46BD-A744-7D91DC3849E1}" type="pres">
      <dgm:prSet presAssocID="{01587AB5-ADF5-4D5E-9E2C-14110ADF776C}" presName="hierChild4" presStyleCnt="0"/>
      <dgm:spPr/>
    </dgm:pt>
    <dgm:pt modelId="{C94A4AF9-903E-4E7A-B7F3-EB8BFE21F229}" type="pres">
      <dgm:prSet presAssocID="{01587AB5-ADF5-4D5E-9E2C-14110ADF776C}" presName="hierChild5" presStyleCnt="0"/>
      <dgm:spPr/>
    </dgm:pt>
    <dgm:pt modelId="{14739F4F-04D1-4B8F-BFD7-04E67207D495}" type="pres">
      <dgm:prSet presAssocID="{101585B9-1A25-400A-8E59-B9B4A61EFF46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24D8692F-B895-4A7E-A5F4-3F5DC9ECF173}" type="pres">
      <dgm:prSet presAssocID="{8CA8E844-2570-4271-A90D-6B08834DB023}" presName="hierRoot2" presStyleCnt="0">
        <dgm:presLayoutVars>
          <dgm:hierBranch val="init"/>
        </dgm:presLayoutVars>
      </dgm:prSet>
      <dgm:spPr/>
    </dgm:pt>
    <dgm:pt modelId="{F8314084-8EE6-41E1-96DC-A99C748D8992}" type="pres">
      <dgm:prSet presAssocID="{8CA8E844-2570-4271-A90D-6B08834DB023}" presName="rootComposite2" presStyleCnt="0"/>
      <dgm:spPr/>
    </dgm:pt>
    <dgm:pt modelId="{E4BE2C4D-47F9-49CC-9718-421035C0B9B5}" type="pres">
      <dgm:prSet presAssocID="{8CA8E844-2570-4271-A90D-6B08834DB02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D31DB0-412E-41CB-AB2F-2E276A73A85F}" type="pres">
      <dgm:prSet presAssocID="{8CA8E844-2570-4271-A90D-6B08834DB023}" presName="topArc2" presStyleLbl="parChTrans1D1" presStyleIdx="4" presStyleCnt="8"/>
      <dgm:spPr/>
    </dgm:pt>
    <dgm:pt modelId="{E7C38297-14AF-469C-BF02-EE494E7AB5C3}" type="pres">
      <dgm:prSet presAssocID="{8CA8E844-2570-4271-A90D-6B08834DB023}" presName="bottomArc2" presStyleLbl="parChTrans1D1" presStyleIdx="5" presStyleCnt="8"/>
      <dgm:spPr/>
    </dgm:pt>
    <dgm:pt modelId="{3D6D4EE4-C1A7-420E-A1C5-D6242CD5AF4D}" type="pres">
      <dgm:prSet presAssocID="{8CA8E844-2570-4271-A90D-6B08834DB023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E6AD16F8-91C9-429C-8591-0CE9EF98AC44}" type="pres">
      <dgm:prSet presAssocID="{8CA8E844-2570-4271-A90D-6B08834DB023}" presName="hierChild4" presStyleCnt="0"/>
      <dgm:spPr/>
    </dgm:pt>
    <dgm:pt modelId="{D50D7C33-9AF0-400D-96FF-C22D63FC0A19}" type="pres">
      <dgm:prSet presAssocID="{8CA8E844-2570-4271-A90D-6B08834DB023}" presName="hierChild5" presStyleCnt="0"/>
      <dgm:spPr/>
    </dgm:pt>
    <dgm:pt modelId="{44A40B36-E953-4A0F-9831-1B72FEF26165}" type="pres">
      <dgm:prSet presAssocID="{A0C30529-7EA2-4BE6-962D-7269104A4DF5}" presName="Name28" presStyleLbl="parChTrans1D2" presStyleIdx="2" presStyleCnt="3"/>
      <dgm:spPr/>
      <dgm:t>
        <a:bodyPr/>
        <a:lstStyle/>
        <a:p>
          <a:endParaRPr lang="zh-CN" altLang="en-US"/>
        </a:p>
      </dgm:t>
    </dgm:pt>
    <dgm:pt modelId="{C58CCF03-3299-468D-89D4-7205ECA1012C}" type="pres">
      <dgm:prSet presAssocID="{663D431A-CD1D-4872-93C4-EF591AB6E89B}" presName="hierRoot2" presStyleCnt="0">
        <dgm:presLayoutVars>
          <dgm:hierBranch val="init"/>
        </dgm:presLayoutVars>
      </dgm:prSet>
      <dgm:spPr/>
    </dgm:pt>
    <dgm:pt modelId="{D0475137-6FE5-4956-B3DC-BBF48C1D05D0}" type="pres">
      <dgm:prSet presAssocID="{663D431A-CD1D-4872-93C4-EF591AB6E89B}" presName="rootComposite2" presStyleCnt="0"/>
      <dgm:spPr/>
    </dgm:pt>
    <dgm:pt modelId="{DD84923F-8BF7-4D46-81E2-0A2127D0F6B6}" type="pres">
      <dgm:prSet presAssocID="{663D431A-CD1D-4872-93C4-EF591AB6E8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DDB1B0-9B00-429E-B179-E825CE00D270}" type="pres">
      <dgm:prSet presAssocID="{663D431A-CD1D-4872-93C4-EF591AB6E89B}" presName="topArc2" presStyleLbl="parChTrans1D1" presStyleIdx="6" presStyleCnt="8"/>
      <dgm:spPr/>
    </dgm:pt>
    <dgm:pt modelId="{305ED274-1E96-4457-9D5D-C745A60A21A2}" type="pres">
      <dgm:prSet presAssocID="{663D431A-CD1D-4872-93C4-EF591AB6E89B}" presName="bottomArc2" presStyleLbl="parChTrans1D1" presStyleIdx="7" presStyleCnt="8"/>
      <dgm:spPr/>
    </dgm:pt>
    <dgm:pt modelId="{DC2AEC7F-EE80-4410-8056-26E2FFB50123}" type="pres">
      <dgm:prSet presAssocID="{663D431A-CD1D-4872-93C4-EF591AB6E89B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7C29A159-AEF9-45F5-BF64-6B1D464E3EDA}" type="pres">
      <dgm:prSet presAssocID="{663D431A-CD1D-4872-93C4-EF591AB6E89B}" presName="hierChild4" presStyleCnt="0"/>
      <dgm:spPr/>
    </dgm:pt>
    <dgm:pt modelId="{6F6D7488-58F5-4D84-904F-B0184B20D502}" type="pres">
      <dgm:prSet presAssocID="{663D431A-CD1D-4872-93C4-EF591AB6E89B}" presName="hierChild5" presStyleCnt="0"/>
      <dgm:spPr/>
    </dgm:pt>
    <dgm:pt modelId="{30BC5075-D7C8-44CB-A506-2CC3D3BB85FD}" type="pres">
      <dgm:prSet presAssocID="{088E6B58-C740-4341-A604-112DB4A94B27}" presName="hierChild3" presStyleCnt="0"/>
      <dgm:spPr/>
    </dgm:pt>
  </dgm:ptLst>
  <dgm:cxnLst>
    <dgm:cxn modelId="{8B25FE94-B911-4B8D-B98B-A6CD58964140}" srcId="{088E6B58-C740-4341-A604-112DB4A94B27}" destId="{01587AB5-ADF5-4D5E-9E2C-14110ADF776C}" srcOrd="0" destOrd="0" parTransId="{781710EE-29EC-45CC-B32D-12BD13F180A5}" sibTransId="{018EA2C9-D3CC-471F-91A3-DC72042302C1}"/>
    <dgm:cxn modelId="{402E7926-5092-4FA8-A7ED-5C218FB7117E}" type="presOf" srcId="{663D431A-CD1D-4872-93C4-EF591AB6E89B}" destId="{DD84923F-8BF7-4D46-81E2-0A2127D0F6B6}" srcOrd="0" destOrd="0" presId="urn:microsoft.com/office/officeart/2008/layout/HalfCircleOrganizationChart"/>
    <dgm:cxn modelId="{9E807FBE-36B9-4300-AE8B-98B60AB4E618}" type="presOf" srcId="{088E6B58-C740-4341-A604-112DB4A94B27}" destId="{8BA56993-68CC-43A9-BDBF-8995F832B505}" srcOrd="1" destOrd="0" presId="urn:microsoft.com/office/officeart/2008/layout/HalfCircleOrganizationChart"/>
    <dgm:cxn modelId="{2BE7125C-D063-44E1-B133-CF30D38E5B56}" srcId="{088E6B58-C740-4341-A604-112DB4A94B27}" destId="{663D431A-CD1D-4872-93C4-EF591AB6E89B}" srcOrd="2" destOrd="0" parTransId="{A0C30529-7EA2-4BE6-962D-7269104A4DF5}" sibTransId="{A9ED03B6-D02B-47CA-8DCB-C1C114460E4B}"/>
    <dgm:cxn modelId="{91991ED7-35FE-48D3-A8CE-017D9008B380}" srcId="{088E6B58-C740-4341-A604-112DB4A94B27}" destId="{8CA8E844-2570-4271-A90D-6B08834DB023}" srcOrd="1" destOrd="0" parTransId="{101585B9-1A25-400A-8E59-B9B4A61EFF46}" sibTransId="{AF54947B-7415-4FCD-8242-D00286EE8D21}"/>
    <dgm:cxn modelId="{C8A3357F-AA7D-425D-85A2-38E9BD9D963E}" srcId="{CAC56BFF-D910-415C-9F5F-2E27844A7E0C}" destId="{088E6B58-C740-4341-A604-112DB4A94B27}" srcOrd="0" destOrd="0" parTransId="{05CA1A3A-C205-4C0D-A411-C1E03145692E}" sibTransId="{A812E0D8-1F94-424D-BC19-7F0C686FACAB}"/>
    <dgm:cxn modelId="{53AD90CE-120E-490C-9CA3-80FFCA9FA533}" type="presOf" srcId="{663D431A-CD1D-4872-93C4-EF591AB6E89B}" destId="{DC2AEC7F-EE80-4410-8056-26E2FFB50123}" srcOrd="1" destOrd="0" presId="urn:microsoft.com/office/officeart/2008/layout/HalfCircleOrganizationChart"/>
    <dgm:cxn modelId="{1A7B62B3-0072-4A2D-89A9-72C23322A424}" type="presOf" srcId="{8CA8E844-2570-4271-A90D-6B08834DB023}" destId="{E4BE2C4D-47F9-49CC-9718-421035C0B9B5}" srcOrd="0" destOrd="0" presId="urn:microsoft.com/office/officeart/2008/layout/HalfCircleOrganizationChart"/>
    <dgm:cxn modelId="{0562EBC6-AA70-49E1-8F26-F9E66D57E664}" type="presOf" srcId="{088E6B58-C740-4341-A604-112DB4A94B27}" destId="{9BEAC0A5-A37A-406E-BFFD-99AB2F0E83C2}" srcOrd="0" destOrd="0" presId="urn:microsoft.com/office/officeart/2008/layout/HalfCircleOrganizationChart"/>
    <dgm:cxn modelId="{58D579E6-7903-4374-B3B3-429261F71FD5}" type="presOf" srcId="{CAC56BFF-D910-415C-9F5F-2E27844A7E0C}" destId="{9136FD95-B87F-4D4B-A812-3CD0C34005E3}" srcOrd="0" destOrd="0" presId="urn:microsoft.com/office/officeart/2008/layout/HalfCircleOrganizationChart"/>
    <dgm:cxn modelId="{79C529AC-8C6E-4D14-A6FF-0AFA78055374}" type="presOf" srcId="{A0C30529-7EA2-4BE6-962D-7269104A4DF5}" destId="{44A40B36-E953-4A0F-9831-1B72FEF26165}" srcOrd="0" destOrd="0" presId="urn:microsoft.com/office/officeart/2008/layout/HalfCircleOrganizationChart"/>
    <dgm:cxn modelId="{C11B6526-3F36-48BB-ACF9-4D2B0A1534E6}" type="presOf" srcId="{101585B9-1A25-400A-8E59-B9B4A61EFF46}" destId="{14739F4F-04D1-4B8F-BFD7-04E67207D495}" srcOrd="0" destOrd="0" presId="urn:microsoft.com/office/officeart/2008/layout/HalfCircleOrganizationChart"/>
    <dgm:cxn modelId="{57B93E9C-C7AB-4FDD-97D2-580542219A55}" type="presOf" srcId="{781710EE-29EC-45CC-B32D-12BD13F180A5}" destId="{666774B0-6C9B-4EC6-A20D-2BD596EC77DB}" srcOrd="0" destOrd="0" presId="urn:microsoft.com/office/officeart/2008/layout/HalfCircleOrganizationChart"/>
    <dgm:cxn modelId="{41CFCFB7-8477-4856-AC30-68CE49B4DD65}" type="presOf" srcId="{01587AB5-ADF5-4D5E-9E2C-14110ADF776C}" destId="{06A097E9-6030-410D-878F-4031AA2960DA}" srcOrd="0" destOrd="0" presId="urn:microsoft.com/office/officeart/2008/layout/HalfCircleOrganizationChart"/>
    <dgm:cxn modelId="{E9276841-09B2-42BA-986D-5E573B87D619}" type="presOf" srcId="{01587AB5-ADF5-4D5E-9E2C-14110ADF776C}" destId="{9BC4555E-9953-429B-BA8D-958218894C43}" srcOrd="1" destOrd="0" presId="urn:microsoft.com/office/officeart/2008/layout/HalfCircleOrganizationChart"/>
    <dgm:cxn modelId="{B2FDE78B-D4F6-4B87-B908-BF7FB6C5C396}" type="presOf" srcId="{8CA8E844-2570-4271-A90D-6B08834DB023}" destId="{3D6D4EE4-C1A7-420E-A1C5-D6242CD5AF4D}" srcOrd="1" destOrd="0" presId="urn:microsoft.com/office/officeart/2008/layout/HalfCircleOrganizationChart"/>
    <dgm:cxn modelId="{169B3B61-BE2A-496C-9F49-7F1B508B9A57}" type="presParOf" srcId="{9136FD95-B87F-4D4B-A812-3CD0C34005E3}" destId="{AD9294B7-6EA6-4B9C-8601-F6286F1F9734}" srcOrd="0" destOrd="0" presId="urn:microsoft.com/office/officeart/2008/layout/HalfCircleOrganizationChart"/>
    <dgm:cxn modelId="{C72671DC-E9F5-4249-920D-EB3D1BC3EC67}" type="presParOf" srcId="{AD9294B7-6EA6-4B9C-8601-F6286F1F9734}" destId="{7F411E47-7F88-4C07-9EE4-5B15C0243380}" srcOrd="0" destOrd="0" presId="urn:microsoft.com/office/officeart/2008/layout/HalfCircleOrganizationChart"/>
    <dgm:cxn modelId="{6B70EF99-39EB-4C13-B6EE-07480936D57B}" type="presParOf" srcId="{7F411E47-7F88-4C07-9EE4-5B15C0243380}" destId="{9BEAC0A5-A37A-406E-BFFD-99AB2F0E83C2}" srcOrd="0" destOrd="0" presId="urn:microsoft.com/office/officeart/2008/layout/HalfCircleOrganizationChart"/>
    <dgm:cxn modelId="{A830C17F-CA87-4B2D-8C3F-FFDBF79ED827}" type="presParOf" srcId="{7F411E47-7F88-4C07-9EE4-5B15C0243380}" destId="{00844EEF-856B-4FCF-9F51-B926030D13A4}" srcOrd="1" destOrd="0" presId="urn:microsoft.com/office/officeart/2008/layout/HalfCircleOrganizationChart"/>
    <dgm:cxn modelId="{2B170F89-AEB8-42E2-A9A6-E89D8E9A663F}" type="presParOf" srcId="{7F411E47-7F88-4C07-9EE4-5B15C0243380}" destId="{EE156705-5933-4653-8C5E-8CDD0962A9D8}" srcOrd="2" destOrd="0" presId="urn:microsoft.com/office/officeart/2008/layout/HalfCircleOrganizationChart"/>
    <dgm:cxn modelId="{8790C776-DA40-48A9-97F8-A2C4356B8990}" type="presParOf" srcId="{7F411E47-7F88-4C07-9EE4-5B15C0243380}" destId="{8BA56993-68CC-43A9-BDBF-8995F832B505}" srcOrd="3" destOrd="0" presId="urn:microsoft.com/office/officeart/2008/layout/HalfCircleOrganizationChart"/>
    <dgm:cxn modelId="{A45F3775-B52E-4CB5-8459-7F27ED42AB43}" type="presParOf" srcId="{AD9294B7-6EA6-4B9C-8601-F6286F1F9734}" destId="{F8489863-5105-4611-958C-56AB701D09FF}" srcOrd="1" destOrd="0" presId="urn:microsoft.com/office/officeart/2008/layout/HalfCircleOrganizationChart"/>
    <dgm:cxn modelId="{693C49C6-A285-4063-A5FF-54BC40B721F7}" type="presParOf" srcId="{F8489863-5105-4611-958C-56AB701D09FF}" destId="{666774B0-6C9B-4EC6-A20D-2BD596EC77DB}" srcOrd="0" destOrd="0" presId="urn:microsoft.com/office/officeart/2008/layout/HalfCircleOrganizationChart"/>
    <dgm:cxn modelId="{9E28BD52-F3C8-4CCF-9E55-4F040E20BF2C}" type="presParOf" srcId="{F8489863-5105-4611-958C-56AB701D09FF}" destId="{733722D3-500E-4272-99E3-EDD0CEB30D7C}" srcOrd="1" destOrd="0" presId="urn:microsoft.com/office/officeart/2008/layout/HalfCircleOrganizationChart"/>
    <dgm:cxn modelId="{6FF4E48F-5F17-4E5F-B852-2782FC8ACD9B}" type="presParOf" srcId="{733722D3-500E-4272-99E3-EDD0CEB30D7C}" destId="{57FFFBA4-FA96-4F4B-B2FE-8BED0FE10D7B}" srcOrd="0" destOrd="0" presId="urn:microsoft.com/office/officeart/2008/layout/HalfCircleOrganizationChart"/>
    <dgm:cxn modelId="{CDA2633F-F49F-4FB9-AD29-DA26A35B2067}" type="presParOf" srcId="{57FFFBA4-FA96-4F4B-B2FE-8BED0FE10D7B}" destId="{06A097E9-6030-410D-878F-4031AA2960DA}" srcOrd="0" destOrd="0" presId="urn:microsoft.com/office/officeart/2008/layout/HalfCircleOrganizationChart"/>
    <dgm:cxn modelId="{26CFC000-94DA-4E17-9EC4-A75B2388A390}" type="presParOf" srcId="{57FFFBA4-FA96-4F4B-B2FE-8BED0FE10D7B}" destId="{9BE81641-A928-4D5F-9616-27DF5E759B75}" srcOrd="1" destOrd="0" presId="urn:microsoft.com/office/officeart/2008/layout/HalfCircleOrganizationChart"/>
    <dgm:cxn modelId="{137C0AB9-0320-4A02-8B87-B4BB79A05CA2}" type="presParOf" srcId="{57FFFBA4-FA96-4F4B-B2FE-8BED0FE10D7B}" destId="{3E93D1F8-82EE-4D90-967E-ABD571E5CD41}" srcOrd="2" destOrd="0" presId="urn:microsoft.com/office/officeart/2008/layout/HalfCircleOrganizationChart"/>
    <dgm:cxn modelId="{3365BDC1-F7E8-4594-9F74-C4FB127342AF}" type="presParOf" srcId="{57FFFBA4-FA96-4F4B-B2FE-8BED0FE10D7B}" destId="{9BC4555E-9953-429B-BA8D-958218894C43}" srcOrd="3" destOrd="0" presId="urn:microsoft.com/office/officeart/2008/layout/HalfCircleOrganizationChart"/>
    <dgm:cxn modelId="{17781C24-ECDF-4AED-9523-50843DBD3603}" type="presParOf" srcId="{733722D3-500E-4272-99E3-EDD0CEB30D7C}" destId="{7D73D33A-37A8-46BD-A744-7D91DC3849E1}" srcOrd="1" destOrd="0" presId="urn:microsoft.com/office/officeart/2008/layout/HalfCircleOrganizationChart"/>
    <dgm:cxn modelId="{DAD9F009-03BA-45B8-BDC0-D4EE3C386E8D}" type="presParOf" srcId="{733722D3-500E-4272-99E3-EDD0CEB30D7C}" destId="{C94A4AF9-903E-4E7A-B7F3-EB8BFE21F229}" srcOrd="2" destOrd="0" presId="urn:microsoft.com/office/officeart/2008/layout/HalfCircleOrganizationChart"/>
    <dgm:cxn modelId="{24EE7236-BD0C-4B5F-9B47-22868CBE2B84}" type="presParOf" srcId="{F8489863-5105-4611-958C-56AB701D09FF}" destId="{14739F4F-04D1-4B8F-BFD7-04E67207D495}" srcOrd="2" destOrd="0" presId="urn:microsoft.com/office/officeart/2008/layout/HalfCircleOrganizationChart"/>
    <dgm:cxn modelId="{EFB32054-AEF9-4040-9F35-01374459E2DD}" type="presParOf" srcId="{F8489863-5105-4611-958C-56AB701D09FF}" destId="{24D8692F-B895-4A7E-A5F4-3F5DC9ECF173}" srcOrd="3" destOrd="0" presId="urn:microsoft.com/office/officeart/2008/layout/HalfCircleOrganizationChart"/>
    <dgm:cxn modelId="{E424BD3E-E228-4971-8119-CA238E064DF1}" type="presParOf" srcId="{24D8692F-B895-4A7E-A5F4-3F5DC9ECF173}" destId="{F8314084-8EE6-41E1-96DC-A99C748D8992}" srcOrd="0" destOrd="0" presId="urn:microsoft.com/office/officeart/2008/layout/HalfCircleOrganizationChart"/>
    <dgm:cxn modelId="{415ACA3E-5280-4309-9291-7C15BFDB5516}" type="presParOf" srcId="{F8314084-8EE6-41E1-96DC-A99C748D8992}" destId="{E4BE2C4D-47F9-49CC-9718-421035C0B9B5}" srcOrd="0" destOrd="0" presId="urn:microsoft.com/office/officeart/2008/layout/HalfCircleOrganizationChart"/>
    <dgm:cxn modelId="{10752A0F-26A4-4C3B-B6C6-7076CFDBF802}" type="presParOf" srcId="{F8314084-8EE6-41E1-96DC-A99C748D8992}" destId="{1CD31DB0-412E-41CB-AB2F-2E276A73A85F}" srcOrd="1" destOrd="0" presId="urn:microsoft.com/office/officeart/2008/layout/HalfCircleOrganizationChart"/>
    <dgm:cxn modelId="{BD7AF30E-F9A7-4664-835C-436CC835BCC1}" type="presParOf" srcId="{F8314084-8EE6-41E1-96DC-A99C748D8992}" destId="{E7C38297-14AF-469C-BF02-EE494E7AB5C3}" srcOrd="2" destOrd="0" presId="urn:microsoft.com/office/officeart/2008/layout/HalfCircleOrganizationChart"/>
    <dgm:cxn modelId="{3040BBC5-7160-4555-9934-C2DD6A2FEA47}" type="presParOf" srcId="{F8314084-8EE6-41E1-96DC-A99C748D8992}" destId="{3D6D4EE4-C1A7-420E-A1C5-D6242CD5AF4D}" srcOrd="3" destOrd="0" presId="urn:microsoft.com/office/officeart/2008/layout/HalfCircleOrganizationChart"/>
    <dgm:cxn modelId="{7DD5CD25-E77A-4204-B59B-82DD30CC9BCA}" type="presParOf" srcId="{24D8692F-B895-4A7E-A5F4-3F5DC9ECF173}" destId="{E6AD16F8-91C9-429C-8591-0CE9EF98AC44}" srcOrd="1" destOrd="0" presId="urn:microsoft.com/office/officeart/2008/layout/HalfCircleOrganizationChart"/>
    <dgm:cxn modelId="{6529CC86-9085-4128-A103-E92E1784BF1C}" type="presParOf" srcId="{24D8692F-B895-4A7E-A5F4-3F5DC9ECF173}" destId="{D50D7C33-9AF0-400D-96FF-C22D63FC0A19}" srcOrd="2" destOrd="0" presId="urn:microsoft.com/office/officeart/2008/layout/HalfCircleOrganizationChart"/>
    <dgm:cxn modelId="{11E35B13-9066-49BC-A644-58655EC680E8}" type="presParOf" srcId="{F8489863-5105-4611-958C-56AB701D09FF}" destId="{44A40B36-E953-4A0F-9831-1B72FEF26165}" srcOrd="4" destOrd="0" presId="urn:microsoft.com/office/officeart/2008/layout/HalfCircleOrganizationChart"/>
    <dgm:cxn modelId="{FD3259AC-60BD-49F8-9FC0-BBF9330E8683}" type="presParOf" srcId="{F8489863-5105-4611-958C-56AB701D09FF}" destId="{C58CCF03-3299-468D-89D4-7205ECA1012C}" srcOrd="5" destOrd="0" presId="urn:microsoft.com/office/officeart/2008/layout/HalfCircleOrganizationChart"/>
    <dgm:cxn modelId="{0810CCDE-E251-4EC4-AC1F-B3EEF9D63273}" type="presParOf" srcId="{C58CCF03-3299-468D-89D4-7205ECA1012C}" destId="{D0475137-6FE5-4956-B3DC-BBF48C1D05D0}" srcOrd="0" destOrd="0" presId="urn:microsoft.com/office/officeart/2008/layout/HalfCircleOrganizationChart"/>
    <dgm:cxn modelId="{AAA40CA6-C110-41E5-AC00-FAEFE9AD6266}" type="presParOf" srcId="{D0475137-6FE5-4956-B3DC-BBF48C1D05D0}" destId="{DD84923F-8BF7-4D46-81E2-0A2127D0F6B6}" srcOrd="0" destOrd="0" presId="urn:microsoft.com/office/officeart/2008/layout/HalfCircleOrganizationChart"/>
    <dgm:cxn modelId="{A42775CB-FBB3-4E71-91FE-2053B55FA0A1}" type="presParOf" srcId="{D0475137-6FE5-4956-B3DC-BBF48C1D05D0}" destId="{50DDB1B0-9B00-429E-B179-E825CE00D270}" srcOrd="1" destOrd="0" presId="urn:microsoft.com/office/officeart/2008/layout/HalfCircleOrganizationChart"/>
    <dgm:cxn modelId="{81A9545F-4608-4E20-8C7A-7B344D2EDDCA}" type="presParOf" srcId="{D0475137-6FE5-4956-B3DC-BBF48C1D05D0}" destId="{305ED274-1E96-4457-9D5D-C745A60A21A2}" srcOrd="2" destOrd="0" presId="urn:microsoft.com/office/officeart/2008/layout/HalfCircleOrganizationChart"/>
    <dgm:cxn modelId="{CF8574ED-3238-4DF0-8A1D-D630F4635DD3}" type="presParOf" srcId="{D0475137-6FE5-4956-B3DC-BBF48C1D05D0}" destId="{DC2AEC7F-EE80-4410-8056-26E2FFB50123}" srcOrd="3" destOrd="0" presId="urn:microsoft.com/office/officeart/2008/layout/HalfCircleOrganizationChart"/>
    <dgm:cxn modelId="{83C9E900-AD3C-4CCA-ADB2-655994BAC5F3}" type="presParOf" srcId="{C58CCF03-3299-468D-89D4-7205ECA1012C}" destId="{7C29A159-AEF9-45F5-BF64-6B1D464E3EDA}" srcOrd="1" destOrd="0" presId="urn:microsoft.com/office/officeart/2008/layout/HalfCircleOrganizationChart"/>
    <dgm:cxn modelId="{2DF70C7C-1D08-49AD-A539-40D6E3810EB0}" type="presParOf" srcId="{C58CCF03-3299-468D-89D4-7205ECA1012C}" destId="{6F6D7488-58F5-4D84-904F-B0184B20D502}" srcOrd="2" destOrd="0" presId="urn:microsoft.com/office/officeart/2008/layout/HalfCircleOrganizationChart"/>
    <dgm:cxn modelId="{6E04403C-00B3-4A4F-A2F5-EBF3F862036D}" type="presParOf" srcId="{AD9294B7-6EA6-4B9C-8601-F6286F1F9734}" destId="{30BC5075-D7C8-44CB-A506-2CC3D3BB85F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C6DB2-9493-4D3F-9001-A7D522725C9C}">
      <dsp:nvSpPr>
        <dsp:cNvPr id="0" name=""/>
        <dsp:cNvSpPr/>
      </dsp:nvSpPr>
      <dsp:spPr>
        <a:xfrm>
          <a:off x="3822091" y="1974629"/>
          <a:ext cx="602052" cy="1321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898"/>
              </a:lnTo>
              <a:lnTo>
                <a:pt x="602052" y="132189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1D835-30EC-43AC-AF41-A3687594B378}">
      <dsp:nvSpPr>
        <dsp:cNvPr id="0" name=""/>
        <dsp:cNvSpPr/>
      </dsp:nvSpPr>
      <dsp:spPr>
        <a:xfrm>
          <a:off x="3822091" y="1974629"/>
          <a:ext cx="602052" cy="39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2643"/>
              </a:lnTo>
              <a:lnTo>
                <a:pt x="602052" y="39264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5F012-FB76-4293-B168-31C8605DF27F}">
      <dsp:nvSpPr>
        <dsp:cNvPr id="0" name=""/>
        <dsp:cNvSpPr/>
      </dsp:nvSpPr>
      <dsp:spPr>
        <a:xfrm>
          <a:off x="2238431" y="1045374"/>
          <a:ext cx="1583660" cy="274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425"/>
              </a:lnTo>
              <a:lnTo>
                <a:pt x="1583660" y="137425"/>
              </a:lnTo>
              <a:lnTo>
                <a:pt x="1583660" y="27485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7A0F15-685C-45C2-85E6-BD2F55310AB9}">
      <dsp:nvSpPr>
        <dsp:cNvPr id="0" name=""/>
        <dsp:cNvSpPr/>
      </dsp:nvSpPr>
      <dsp:spPr>
        <a:xfrm>
          <a:off x="2238431" y="1974629"/>
          <a:ext cx="602052" cy="1321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898"/>
              </a:lnTo>
              <a:lnTo>
                <a:pt x="602052" y="132189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1439C-E2AD-4000-AF2D-28671151CC03}">
      <dsp:nvSpPr>
        <dsp:cNvPr id="0" name=""/>
        <dsp:cNvSpPr/>
      </dsp:nvSpPr>
      <dsp:spPr>
        <a:xfrm>
          <a:off x="2238431" y="1974629"/>
          <a:ext cx="602052" cy="39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2643"/>
              </a:lnTo>
              <a:lnTo>
                <a:pt x="602052" y="39264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F20F9-008B-4E13-8A0C-C3DF0559CF3A}">
      <dsp:nvSpPr>
        <dsp:cNvPr id="0" name=""/>
        <dsp:cNvSpPr/>
      </dsp:nvSpPr>
      <dsp:spPr>
        <a:xfrm>
          <a:off x="2192711" y="1045374"/>
          <a:ext cx="91440" cy="2748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485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16A629-3792-4F23-8582-FB8FFC977431}">
      <dsp:nvSpPr>
        <dsp:cNvPr id="0" name=""/>
        <dsp:cNvSpPr/>
      </dsp:nvSpPr>
      <dsp:spPr>
        <a:xfrm>
          <a:off x="654770" y="1974629"/>
          <a:ext cx="602052" cy="1321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898"/>
              </a:lnTo>
              <a:lnTo>
                <a:pt x="602052" y="132189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739F4F-04D1-4B8F-BFD7-04E67207D495}">
      <dsp:nvSpPr>
        <dsp:cNvPr id="0" name=""/>
        <dsp:cNvSpPr/>
      </dsp:nvSpPr>
      <dsp:spPr>
        <a:xfrm>
          <a:off x="654770" y="1974629"/>
          <a:ext cx="602052" cy="39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2643"/>
              </a:lnTo>
              <a:lnTo>
                <a:pt x="602052" y="39264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774B0-6C9B-4EC6-A20D-2BD596EC77DB}">
      <dsp:nvSpPr>
        <dsp:cNvPr id="0" name=""/>
        <dsp:cNvSpPr/>
      </dsp:nvSpPr>
      <dsp:spPr>
        <a:xfrm>
          <a:off x="654770" y="1045374"/>
          <a:ext cx="1583660" cy="274850"/>
        </a:xfrm>
        <a:custGeom>
          <a:avLst/>
          <a:gdLst/>
          <a:ahLst/>
          <a:cxnLst/>
          <a:rect l="0" t="0" r="0" b="0"/>
          <a:pathLst>
            <a:path>
              <a:moveTo>
                <a:pt x="1583660" y="0"/>
              </a:moveTo>
              <a:lnTo>
                <a:pt x="1583660" y="137425"/>
              </a:lnTo>
              <a:lnTo>
                <a:pt x="0" y="137425"/>
              </a:lnTo>
              <a:lnTo>
                <a:pt x="0" y="27485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44EEF-856B-4FCF-9F51-B926030D13A4}">
      <dsp:nvSpPr>
        <dsp:cNvPr id="0" name=""/>
        <dsp:cNvSpPr/>
      </dsp:nvSpPr>
      <dsp:spPr>
        <a:xfrm>
          <a:off x="1911228" y="390969"/>
          <a:ext cx="654405" cy="6544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56705-5933-4653-8C5E-8CDD0962A9D8}">
      <dsp:nvSpPr>
        <dsp:cNvPr id="0" name=""/>
        <dsp:cNvSpPr/>
      </dsp:nvSpPr>
      <dsp:spPr>
        <a:xfrm>
          <a:off x="1911228" y="390969"/>
          <a:ext cx="654405" cy="6544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AC0A5-A37A-406E-BFFD-99AB2F0E83C2}">
      <dsp:nvSpPr>
        <dsp:cNvPr id="0" name=""/>
        <dsp:cNvSpPr/>
      </dsp:nvSpPr>
      <dsp:spPr>
        <a:xfrm>
          <a:off x="1584026" y="508762"/>
          <a:ext cx="1308810" cy="41881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Search Algorithm</a:t>
          </a:r>
          <a:endParaRPr lang="zh-CN" altLang="en-US" sz="1500" kern="1200" dirty="0"/>
        </a:p>
      </dsp:txBody>
      <dsp:txXfrm>
        <a:off x="1584026" y="508762"/>
        <a:ext cx="1308810" cy="418819"/>
      </dsp:txXfrm>
    </dsp:sp>
    <dsp:sp modelId="{9BE81641-A928-4D5F-9616-27DF5E759B75}">
      <dsp:nvSpPr>
        <dsp:cNvPr id="0" name=""/>
        <dsp:cNvSpPr/>
      </dsp:nvSpPr>
      <dsp:spPr>
        <a:xfrm>
          <a:off x="327568" y="1320224"/>
          <a:ext cx="654405" cy="6544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3D1F8-82EE-4D90-967E-ABD571E5CD41}">
      <dsp:nvSpPr>
        <dsp:cNvPr id="0" name=""/>
        <dsp:cNvSpPr/>
      </dsp:nvSpPr>
      <dsp:spPr>
        <a:xfrm>
          <a:off x="327568" y="1320224"/>
          <a:ext cx="654405" cy="6544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A097E9-6030-410D-878F-4031AA2960DA}">
      <dsp:nvSpPr>
        <dsp:cNvPr id="0" name=""/>
        <dsp:cNvSpPr/>
      </dsp:nvSpPr>
      <dsp:spPr>
        <a:xfrm>
          <a:off x="365" y="1438017"/>
          <a:ext cx="1308810" cy="41881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Blind Search</a:t>
          </a:r>
          <a:endParaRPr lang="zh-CN" altLang="en-US" sz="1500" kern="1200" dirty="0"/>
        </a:p>
      </dsp:txBody>
      <dsp:txXfrm>
        <a:off x="365" y="1438017"/>
        <a:ext cx="1308810" cy="418819"/>
      </dsp:txXfrm>
    </dsp:sp>
    <dsp:sp modelId="{1CD31DB0-412E-41CB-AB2F-2E276A73A85F}">
      <dsp:nvSpPr>
        <dsp:cNvPr id="0" name=""/>
        <dsp:cNvSpPr/>
      </dsp:nvSpPr>
      <dsp:spPr>
        <a:xfrm>
          <a:off x="1178294" y="2249480"/>
          <a:ext cx="654405" cy="6544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38297-14AF-469C-BF02-EE494E7AB5C3}">
      <dsp:nvSpPr>
        <dsp:cNvPr id="0" name=""/>
        <dsp:cNvSpPr/>
      </dsp:nvSpPr>
      <dsp:spPr>
        <a:xfrm>
          <a:off x="1178294" y="2249480"/>
          <a:ext cx="654405" cy="6544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E2C4D-47F9-49CC-9718-421035C0B9B5}">
      <dsp:nvSpPr>
        <dsp:cNvPr id="0" name=""/>
        <dsp:cNvSpPr/>
      </dsp:nvSpPr>
      <dsp:spPr>
        <a:xfrm>
          <a:off x="851092" y="2367272"/>
          <a:ext cx="1308810" cy="41881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DFS</a:t>
          </a:r>
          <a:endParaRPr lang="zh-CN" altLang="en-US" sz="1500" kern="1200" dirty="0"/>
        </a:p>
      </dsp:txBody>
      <dsp:txXfrm>
        <a:off x="851092" y="2367272"/>
        <a:ext cx="1308810" cy="418819"/>
      </dsp:txXfrm>
    </dsp:sp>
    <dsp:sp modelId="{486C4C08-4CC3-41B0-8B51-9D9CC9C0D8AB}">
      <dsp:nvSpPr>
        <dsp:cNvPr id="0" name=""/>
        <dsp:cNvSpPr/>
      </dsp:nvSpPr>
      <dsp:spPr>
        <a:xfrm>
          <a:off x="1178294" y="3178735"/>
          <a:ext cx="654405" cy="6544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9BAD83-AD67-4519-A246-0D2020115F1C}">
      <dsp:nvSpPr>
        <dsp:cNvPr id="0" name=""/>
        <dsp:cNvSpPr/>
      </dsp:nvSpPr>
      <dsp:spPr>
        <a:xfrm>
          <a:off x="1178294" y="3178735"/>
          <a:ext cx="654405" cy="6544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E6E2B4-E83F-4BAC-976B-4037D9D1CD34}">
      <dsp:nvSpPr>
        <dsp:cNvPr id="0" name=""/>
        <dsp:cNvSpPr/>
      </dsp:nvSpPr>
      <dsp:spPr>
        <a:xfrm>
          <a:off x="851092" y="3296528"/>
          <a:ext cx="1308810" cy="41881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BFS</a:t>
          </a:r>
          <a:endParaRPr lang="zh-CN" altLang="en-US" sz="1500" kern="1200" dirty="0"/>
        </a:p>
      </dsp:txBody>
      <dsp:txXfrm>
        <a:off x="851092" y="3296528"/>
        <a:ext cx="1308810" cy="418819"/>
      </dsp:txXfrm>
    </dsp:sp>
    <dsp:sp modelId="{ADB9C0D3-1396-4E79-B90E-3BD81484FF4F}">
      <dsp:nvSpPr>
        <dsp:cNvPr id="0" name=""/>
        <dsp:cNvSpPr/>
      </dsp:nvSpPr>
      <dsp:spPr>
        <a:xfrm>
          <a:off x="1911228" y="1320224"/>
          <a:ext cx="654405" cy="6544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8031A-B62E-4D37-87EB-5CF01302CC84}">
      <dsp:nvSpPr>
        <dsp:cNvPr id="0" name=""/>
        <dsp:cNvSpPr/>
      </dsp:nvSpPr>
      <dsp:spPr>
        <a:xfrm>
          <a:off x="1911228" y="1320224"/>
          <a:ext cx="654405" cy="6544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283E74-3978-45A0-B2B7-AD503431D6A7}">
      <dsp:nvSpPr>
        <dsp:cNvPr id="0" name=""/>
        <dsp:cNvSpPr/>
      </dsp:nvSpPr>
      <dsp:spPr>
        <a:xfrm>
          <a:off x="1584026" y="1438017"/>
          <a:ext cx="1308810" cy="41881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kern="1200" dirty="0"/>
            <a:t>Heuristic Search</a:t>
          </a:r>
          <a:endParaRPr lang="zh-CN" altLang="en-US" sz="1500" kern="1200" dirty="0"/>
        </a:p>
      </dsp:txBody>
      <dsp:txXfrm>
        <a:off x="1584026" y="1438017"/>
        <a:ext cx="1308810" cy="418819"/>
      </dsp:txXfrm>
    </dsp:sp>
    <dsp:sp modelId="{AEF14535-313D-47B4-B21F-ED4C198EE24A}">
      <dsp:nvSpPr>
        <dsp:cNvPr id="0" name=""/>
        <dsp:cNvSpPr/>
      </dsp:nvSpPr>
      <dsp:spPr>
        <a:xfrm>
          <a:off x="2761955" y="2249480"/>
          <a:ext cx="654405" cy="6544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424A3-95FB-4EFC-8C81-2CF4409AD2BF}">
      <dsp:nvSpPr>
        <dsp:cNvPr id="0" name=""/>
        <dsp:cNvSpPr/>
      </dsp:nvSpPr>
      <dsp:spPr>
        <a:xfrm>
          <a:off x="2761955" y="2249480"/>
          <a:ext cx="654405" cy="6544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F2B55E-AE16-42A9-8509-84466097EAC8}">
      <dsp:nvSpPr>
        <dsp:cNvPr id="0" name=""/>
        <dsp:cNvSpPr/>
      </dsp:nvSpPr>
      <dsp:spPr>
        <a:xfrm>
          <a:off x="2434752" y="2367272"/>
          <a:ext cx="1308810" cy="41881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kern="1200" dirty="0"/>
            <a:t>Best-first Search</a:t>
          </a:r>
          <a:endParaRPr lang="zh-CN" altLang="en-US" sz="1500" kern="1200" dirty="0"/>
        </a:p>
      </dsp:txBody>
      <dsp:txXfrm>
        <a:off x="2434752" y="2367272"/>
        <a:ext cx="1308810" cy="418819"/>
      </dsp:txXfrm>
    </dsp:sp>
    <dsp:sp modelId="{C956C5A3-9A63-4962-8CAA-281C0D5833E5}">
      <dsp:nvSpPr>
        <dsp:cNvPr id="0" name=""/>
        <dsp:cNvSpPr/>
      </dsp:nvSpPr>
      <dsp:spPr>
        <a:xfrm>
          <a:off x="2761955" y="3178735"/>
          <a:ext cx="654405" cy="6544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CA173-A415-4D8C-BB40-F240A93EF414}">
      <dsp:nvSpPr>
        <dsp:cNvPr id="0" name=""/>
        <dsp:cNvSpPr/>
      </dsp:nvSpPr>
      <dsp:spPr>
        <a:xfrm>
          <a:off x="2761955" y="3178735"/>
          <a:ext cx="654405" cy="6544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0F173-5673-489E-87C9-DD4817107491}">
      <dsp:nvSpPr>
        <dsp:cNvPr id="0" name=""/>
        <dsp:cNvSpPr/>
      </dsp:nvSpPr>
      <dsp:spPr>
        <a:xfrm>
          <a:off x="2434752" y="3296528"/>
          <a:ext cx="1308810" cy="41881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A-star</a:t>
          </a:r>
          <a:r>
            <a:rPr lang="zh-CN" altLang="en-US" sz="1500" kern="1200" dirty="0"/>
            <a:t> </a:t>
          </a:r>
          <a:r>
            <a:rPr lang="en-US" altLang="zh-CN" sz="1500" kern="1200" dirty="0"/>
            <a:t>Search</a:t>
          </a:r>
          <a:endParaRPr lang="zh-CN" altLang="en-US" sz="1500" kern="1200" dirty="0"/>
        </a:p>
      </dsp:txBody>
      <dsp:txXfrm>
        <a:off x="2434752" y="3296528"/>
        <a:ext cx="1308810" cy="418819"/>
      </dsp:txXfrm>
    </dsp:sp>
    <dsp:sp modelId="{71588274-154E-40F5-A309-88AD9E52CEDA}">
      <dsp:nvSpPr>
        <dsp:cNvPr id="0" name=""/>
        <dsp:cNvSpPr/>
      </dsp:nvSpPr>
      <dsp:spPr>
        <a:xfrm>
          <a:off x="3494888" y="1320224"/>
          <a:ext cx="654405" cy="6544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2B1FD-433E-4B48-9FC3-067722067951}">
      <dsp:nvSpPr>
        <dsp:cNvPr id="0" name=""/>
        <dsp:cNvSpPr/>
      </dsp:nvSpPr>
      <dsp:spPr>
        <a:xfrm>
          <a:off x="3494888" y="1320224"/>
          <a:ext cx="654405" cy="6544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5AE938-2023-4EFD-9822-E7DB3A2A5E69}">
      <dsp:nvSpPr>
        <dsp:cNvPr id="0" name=""/>
        <dsp:cNvSpPr/>
      </dsp:nvSpPr>
      <dsp:spPr>
        <a:xfrm>
          <a:off x="3167686" y="1438017"/>
          <a:ext cx="1308810" cy="41881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Local Search</a:t>
          </a:r>
          <a:endParaRPr lang="zh-CN" altLang="en-US" sz="1500" kern="1200" dirty="0"/>
        </a:p>
      </dsp:txBody>
      <dsp:txXfrm>
        <a:off x="3167686" y="1438017"/>
        <a:ext cx="1308810" cy="418819"/>
      </dsp:txXfrm>
    </dsp:sp>
    <dsp:sp modelId="{2480F47F-46FF-4D08-B5C3-05ADCC316F36}">
      <dsp:nvSpPr>
        <dsp:cNvPr id="0" name=""/>
        <dsp:cNvSpPr/>
      </dsp:nvSpPr>
      <dsp:spPr>
        <a:xfrm>
          <a:off x="4345615" y="2249480"/>
          <a:ext cx="654405" cy="6544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55F91-64F7-4666-BC8A-F67F92AD7710}">
      <dsp:nvSpPr>
        <dsp:cNvPr id="0" name=""/>
        <dsp:cNvSpPr/>
      </dsp:nvSpPr>
      <dsp:spPr>
        <a:xfrm>
          <a:off x="4345615" y="2249480"/>
          <a:ext cx="654405" cy="6544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7DC8A-66F3-4A69-A6F6-842A9A0610BF}">
      <dsp:nvSpPr>
        <dsp:cNvPr id="0" name=""/>
        <dsp:cNvSpPr/>
      </dsp:nvSpPr>
      <dsp:spPr>
        <a:xfrm>
          <a:off x="4018413" y="2367272"/>
          <a:ext cx="1308810" cy="41881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kern="1200" dirty="0"/>
            <a:t>Hill climbing</a:t>
          </a:r>
          <a:endParaRPr lang="zh-CN" altLang="en-US" sz="1500" kern="1200" dirty="0"/>
        </a:p>
      </dsp:txBody>
      <dsp:txXfrm>
        <a:off x="4018413" y="2367272"/>
        <a:ext cx="1308810" cy="418819"/>
      </dsp:txXfrm>
    </dsp:sp>
    <dsp:sp modelId="{B3C2A5B6-95D7-4A57-87E7-D85862266FCD}">
      <dsp:nvSpPr>
        <dsp:cNvPr id="0" name=""/>
        <dsp:cNvSpPr/>
      </dsp:nvSpPr>
      <dsp:spPr>
        <a:xfrm>
          <a:off x="4345615" y="3178735"/>
          <a:ext cx="654405" cy="6544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C4393-5B5F-4076-AC59-1165CE345C7B}">
      <dsp:nvSpPr>
        <dsp:cNvPr id="0" name=""/>
        <dsp:cNvSpPr/>
      </dsp:nvSpPr>
      <dsp:spPr>
        <a:xfrm>
          <a:off x="4345615" y="3178735"/>
          <a:ext cx="654405" cy="6544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A07FA-7C42-4C82-A22A-28B420EA9B82}">
      <dsp:nvSpPr>
        <dsp:cNvPr id="0" name=""/>
        <dsp:cNvSpPr/>
      </dsp:nvSpPr>
      <dsp:spPr>
        <a:xfrm>
          <a:off x="4018413" y="3296528"/>
          <a:ext cx="1308810" cy="41881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kern="1200" dirty="0"/>
            <a:t>Simulated annealing</a:t>
          </a:r>
          <a:endParaRPr lang="zh-CN" altLang="en-US" sz="1500" kern="1200" dirty="0"/>
        </a:p>
      </dsp:txBody>
      <dsp:txXfrm>
        <a:off x="4018413" y="3296528"/>
        <a:ext cx="1308810" cy="418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39F4F-04D1-4B8F-BFD7-04E67207D495}">
      <dsp:nvSpPr>
        <dsp:cNvPr id="0" name=""/>
        <dsp:cNvSpPr/>
      </dsp:nvSpPr>
      <dsp:spPr>
        <a:xfrm>
          <a:off x="3586623" y="756124"/>
          <a:ext cx="913840" cy="317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600"/>
              </a:lnTo>
              <a:lnTo>
                <a:pt x="913840" y="158600"/>
              </a:lnTo>
              <a:lnTo>
                <a:pt x="913840" y="31720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774B0-6C9B-4EC6-A20D-2BD596EC77DB}">
      <dsp:nvSpPr>
        <dsp:cNvPr id="0" name=""/>
        <dsp:cNvSpPr/>
      </dsp:nvSpPr>
      <dsp:spPr>
        <a:xfrm>
          <a:off x="2672782" y="756124"/>
          <a:ext cx="913840" cy="317200"/>
        </a:xfrm>
        <a:custGeom>
          <a:avLst/>
          <a:gdLst/>
          <a:ahLst/>
          <a:cxnLst/>
          <a:rect l="0" t="0" r="0" b="0"/>
          <a:pathLst>
            <a:path>
              <a:moveTo>
                <a:pt x="913840" y="0"/>
              </a:moveTo>
              <a:lnTo>
                <a:pt x="913840" y="158600"/>
              </a:lnTo>
              <a:lnTo>
                <a:pt x="0" y="158600"/>
              </a:lnTo>
              <a:lnTo>
                <a:pt x="0" y="31720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44EEF-856B-4FCF-9F51-B926030D13A4}">
      <dsp:nvSpPr>
        <dsp:cNvPr id="0" name=""/>
        <dsp:cNvSpPr/>
      </dsp:nvSpPr>
      <dsp:spPr>
        <a:xfrm>
          <a:off x="3209003" y="884"/>
          <a:ext cx="755239" cy="7552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56705-5933-4653-8C5E-8CDD0962A9D8}">
      <dsp:nvSpPr>
        <dsp:cNvPr id="0" name=""/>
        <dsp:cNvSpPr/>
      </dsp:nvSpPr>
      <dsp:spPr>
        <a:xfrm>
          <a:off x="3209003" y="884"/>
          <a:ext cx="755239" cy="7552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AC0A5-A37A-406E-BFFD-99AB2F0E83C2}">
      <dsp:nvSpPr>
        <dsp:cNvPr id="0" name=""/>
        <dsp:cNvSpPr/>
      </dsp:nvSpPr>
      <dsp:spPr>
        <a:xfrm>
          <a:off x="2831383" y="136827"/>
          <a:ext cx="1510479" cy="48335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/>
            <a:t>Blind Search</a:t>
          </a:r>
          <a:endParaRPr lang="zh-CN" altLang="en-US" sz="1700" kern="1200" dirty="0"/>
        </a:p>
      </dsp:txBody>
      <dsp:txXfrm>
        <a:off x="2831383" y="136827"/>
        <a:ext cx="1510479" cy="483353"/>
      </dsp:txXfrm>
    </dsp:sp>
    <dsp:sp modelId="{9BE81641-A928-4D5F-9616-27DF5E759B75}">
      <dsp:nvSpPr>
        <dsp:cNvPr id="0" name=""/>
        <dsp:cNvSpPr/>
      </dsp:nvSpPr>
      <dsp:spPr>
        <a:xfrm>
          <a:off x="2295162" y="1073324"/>
          <a:ext cx="755239" cy="7552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3D1F8-82EE-4D90-967E-ABD571E5CD41}">
      <dsp:nvSpPr>
        <dsp:cNvPr id="0" name=""/>
        <dsp:cNvSpPr/>
      </dsp:nvSpPr>
      <dsp:spPr>
        <a:xfrm>
          <a:off x="2295162" y="1073324"/>
          <a:ext cx="755239" cy="7552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A097E9-6030-410D-878F-4031AA2960DA}">
      <dsp:nvSpPr>
        <dsp:cNvPr id="0" name=""/>
        <dsp:cNvSpPr/>
      </dsp:nvSpPr>
      <dsp:spPr>
        <a:xfrm>
          <a:off x="1917542" y="1209268"/>
          <a:ext cx="1510479" cy="48335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/>
            <a:t>Depth First Search</a:t>
          </a:r>
          <a:endParaRPr lang="zh-CN" altLang="en-US" sz="1700" kern="1200" dirty="0"/>
        </a:p>
      </dsp:txBody>
      <dsp:txXfrm>
        <a:off x="1917542" y="1209268"/>
        <a:ext cx="1510479" cy="483353"/>
      </dsp:txXfrm>
    </dsp:sp>
    <dsp:sp modelId="{1CD31DB0-412E-41CB-AB2F-2E276A73A85F}">
      <dsp:nvSpPr>
        <dsp:cNvPr id="0" name=""/>
        <dsp:cNvSpPr/>
      </dsp:nvSpPr>
      <dsp:spPr>
        <a:xfrm>
          <a:off x="4122843" y="1073324"/>
          <a:ext cx="755239" cy="7552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38297-14AF-469C-BF02-EE494E7AB5C3}">
      <dsp:nvSpPr>
        <dsp:cNvPr id="0" name=""/>
        <dsp:cNvSpPr/>
      </dsp:nvSpPr>
      <dsp:spPr>
        <a:xfrm>
          <a:off x="4122843" y="1073324"/>
          <a:ext cx="755239" cy="7552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E2C4D-47F9-49CC-9718-421035C0B9B5}">
      <dsp:nvSpPr>
        <dsp:cNvPr id="0" name=""/>
        <dsp:cNvSpPr/>
      </dsp:nvSpPr>
      <dsp:spPr>
        <a:xfrm>
          <a:off x="3745223" y="1209268"/>
          <a:ext cx="1510479" cy="48335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/>
            <a:t>Breadth First Search</a:t>
          </a:r>
          <a:endParaRPr lang="zh-CN" altLang="en-US" sz="1700" kern="1200" dirty="0"/>
        </a:p>
      </dsp:txBody>
      <dsp:txXfrm>
        <a:off x="3745223" y="1209268"/>
        <a:ext cx="1510479" cy="4833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39F4F-04D1-4B8F-BFD7-04E67207D495}">
      <dsp:nvSpPr>
        <dsp:cNvPr id="0" name=""/>
        <dsp:cNvSpPr/>
      </dsp:nvSpPr>
      <dsp:spPr>
        <a:xfrm>
          <a:off x="3586623" y="756124"/>
          <a:ext cx="913840" cy="317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600"/>
              </a:lnTo>
              <a:lnTo>
                <a:pt x="913840" y="158600"/>
              </a:lnTo>
              <a:lnTo>
                <a:pt x="913840" y="31720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774B0-6C9B-4EC6-A20D-2BD596EC77DB}">
      <dsp:nvSpPr>
        <dsp:cNvPr id="0" name=""/>
        <dsp:cNvSpPr/>
      </dsp:nvSpPr>
      <dsp:spPr>
        <a:xfrm>
          <a:off x="2672782" y="756124"/>
          <a:ext cx="913840" cy="317200"/>
        </a:xfrm>
        <a:custGeom>
          <a:avLst/>
          <a:gdLst/>
          <a:ahLst/>
          <a:cxnLst/>
          <a:rect l="0" t="0" r="0" b="0"/>
          <a:pathLst>
            <a:path>
              <a:moveTo>
                <a:pt x="913840" y="0"/>
              </a:moveTo>
              <a:lnTo>
                <a:pt x="913840" y="158600"/>
              </a:lnTo>
              <a:lnTo>
                <a:pt x="0" y="158600"/>
              </a:lnTo>
              <a:lnTo>
                <a:pt x="0" y="31720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44EEF-856B-4FCF-9F51-B926030D13A4}">
      <dsp:nvSpPr>
        <dsp:cNvPr id="0" name=""/>
        <dsp:cNvSpPr/>
      </dsp:nvSpPr>
      <dsp:spPr>
        <a:xfrm>
          <a:off x="3209003" y="884"/>
          <a:ext cx="755239" cy="7552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56705-5933-4653-8C5E-8CDD0962A9D8}">
      <dsp:nvSpPr>
        <dsp:cNvPr id="0" name=""/>
        <dsp:cNvSpPr/>
      </dsp:nvSpPr>
      <dsp:spPr>
        <a:xfrm>
          <a:off x="3209003" y="884"/>
          <a:ext cx="755239" cy="7552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AC0A5-A37A-406E-BFFD-99AB2F0E83C2}">
      <dsp:nvSpPr>
        <dsp:cNvPr id="0" name=""/>
        <dsp:cNvSpPr/>
      </dsp:nvSpPr>
      <dsp:spPr>
        <a:xfrm>
          <a:off x="2831383" y="136827"/>
          <a:ext cx="1510479" cy="48335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700" kern="1200" dirty="0"/>
            <a:t>Heuristic Search</a:t>
          </a:r>
          <a:endParaRPr lang="zh-CN" altLang="en-US" sz="1700" kern="1200" dirty="0"/>
        </a:p>
      </dsp:txBody>
      <dsp:txXfrm>
        <a:off x="2831383" y="136827"/>
        <a:ext cx="1510479" cy="483353"/>
      </dsp:txXfrm>
    </dsp:sp>
    <dsp:sp modelId="{9BE81641-A928-4D5F-9616-27DF5E759B75}">
      <dsp:nvSpPr>
        <dsp:cNvPr id="0" name=""/>
        <dsp:cNvSpPr/>
      </dsp:nvSpPr>
      <dsp:spPr>
        <a:xfrm>
          <a:off x="2295162" y="1073324"/>
          <a:ext cx="755239" cy="7552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3D1F8-82EE-4D90-967E-ABD571E5CD41}">
      <dsp:nvSpPr>
        <dsp:cNvPr id="0" name=""/>
        <dsp:cNvSpPr/>
      </dsp:nvSpPr>
      <dsp:spPr>
        <a:xfrm>
          <a:off x="2295162" y="1073324"/>
          <a:ext cx="755239" cy="7552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A097E9-6030-410D-878F-4031AA2960DA}">
      <dsp:nvSpPr>
        <dsp:cNvPr id="0" name=""/>
        <dsp:cNvSpPr/>
      </dsp:nvSpPr>
      <dsp:spPr>
        <a:xfrm>
          <a:off x="1917542" y="1209268"/>
          <a:ext cx="1510479" cy="48335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700" kern="1200" dirty="0"/>
            <a:t>Best-first Search</a:t>
          </a:r>
          <a:endParaRPr lang="zh-CN" altLang="en-US" sz="1700" kern="1200" dirty="0"/>
        </a:p>
      </dsp:txBody>
      <dsp:txXfrm>
        <a:off x="1917542" y="1209268"/>
        <a:ext cx="1510479" cy="483353"/>
      </dsp:txXfrm>
    </dsp:sp>
    <dsp:sp modelId="{1CD31DB0-412E-41CB-AB2F-2E276A73A85F}">
      <dsp:nvSpPr>
        <dsp:cNvPr id="0" name=""/>
        <dsp:cNvSpPr/>
      </dsp:nvSpPr>
      <dsp:spPr>
        <a:xfrm>
          <a:off x="4122843" y="1073324"/>
          <a:ext cx="755239" cy="7552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38297-14AF-469C-BF02-EE494E7AB5C3}">
      <dsp:nvSpPr>
        <dsp:cNvPr id="0" name=""/>
        <dsp:cNvSpPr/>
      </dsp:nvSpPr>
      <dsp:spPr>
        <a:xfrm>
          <a:off x="4122843" y="1073324"/>
          <a:ext cx="755239" cy="7552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E2C4D-47F9-49CC-9718-421035C0B9B5}">
      <dsp:nvSpPr>
        <dsp:cNvPr id="0" name=""/>
        <dsp:cNvSpPr/>
      </dsp:nvSpPr>
      <dsp:spPr>
        <a:xfrm>
          <a:off x="3745223" y="1209268"/>
          <a:ext cx="1510479" cy="48335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/>
            <a:t>A-Star</a:t>
          </a:r>
          <a:r>
            <a:rPr lang="zh-CN" altLang="en-US" sz="1700" kern="1200" dirty="0"/>
            <a:t> </a:t>
          </a:r>
          <a:r>
            <a:rPr lang="en-US" altLang="zh-CN" sz="1700" kern="1200" dirty="0"/>
            <a:t>Search</a:t>
          </a:r>
          <a:endParaRPr lang="zh-CN" altLang="en-US" sz="1700" kern="1200" dirty="0"/>
        </a:p>
      </dsp:txBody>
      <dsp:txXfrm>
        <a:off x="3745223" y="1209268"/>
        <a:ext cx="1510479" cy="483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40B36-E953-4A0F-9831-1B72FEF26165}">
      <dsp:nvSpPr>
        <dsp:cNvPr id="0" name=""/>
        <dsp:cNvSpPr/>
      </dsp:nvSpPr>
      <dsp:spPr>
        <a:xfrm>
          <a:off x="3586623" y="756124"/>
          <a:ext cx="1827680" cy="317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600"/>
              </a:lnTo>
              <a:lnTo>
                <a:pt x="1827680" y="158600"/>
              </a:lnTo>
              <a:lnTo>
                <a:pt x="1827680" y="31720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739F4F-04D1-4B8F-BFD7-04E67207D495}">
      <dsp:nvSpPr>
        <dsp:cNvPr id="0" name=""/>
        <dsp:cNvSpPr/>
      </dsp:nvSpPr>
      <dsp:spPr>
        <a:xfrm>
          <a:off x="3540902" y="756124"/>
          <a:ext cx="91440" cy="317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720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774B0-6C9B-4EC6-A20D-2BD596EC77DB}">
      <dsp:nvSpPr>
        <dsp:cNvPr id="0" name=""/>
        <dsp:cNvSpPr/>
      </dsp:nvSpPr>
      <dsp:spPr>
        <a:xfrm>
          <a:off x="1758942" y="756124"/>
          <a:ext cx="1827680" cy="317200"/>
        </a:xfrm>
        <a:custGeom>
          <a:avLst/>
          <a:gdLst/>
          <a:ahLst/>
          <a:cxnLst/>
          <a:rect l="0" t="0" r="0" b="0"/>
          <a:pathLst>
            <a:path>
              <a:moveTo>
                <a:pt x="1827680" y="0"/>
              </a:moveTo>
              <a:lnTo>
                <a:pt x="1827680" y="158600"/>
              </a:lnTo>
              <a:lnTo>
                <a:pt x="0" y="158600"/>
              </a:lnTo>
              <a:lnTo>
                <a:pt x="0" y="31720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44EEF-856B-4FCF-9F51-B926030D13A4}">
      <dsp:nvSpPr>
        <dsp:cNvPr id="0" name=""/>
        <dsp:cNvSpPr/>
      </dsp:nvSpPr>
      <dsp:spPr>
        <a:xfrm>
          <a:off x="3209003" y="884"/>
          <a:ext cx="755239" cy="7552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56705-5933-4653-8C5E-8CDD0962A9D8}">
      <dsp:nvSpPr>
        <dsp:cNvPr id="0" name=""/>
        <dsp:cNvSpPr/>
      </dsp:nvSpPr>
      <dsp:spPr>
        <a:xfrm>
          <a:off x="3209003" y="884"/>
          <a:ext cx="755239" cy="7552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AC0A5-A37A-406E-BFFD-99AB2F0E83C2}">
      <dsp:nvSpPr>
        <dsp:cNvPr id="0" name=""/>
        <dsp:cNvSpPr/>
      </dsp:nvSpPr>
      <dsp:spPr>
        <a:xfrm>
          <a:off x="2831383" y="136827"/>
          <a:ext cx="1510479" cy="48335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/>
            <a:t>Local Search</a:t>
          </a:r>
          <a:endParaRPr lang="zh-CN" altLang="en-US" sz="1700" kern="1200" dirty="0"/>
        </a:p>
      </dsp:txBody>
      <dsp:txXfrm>
        <a:off x="2831383" y="136827"/>
        <a:ext cx="1510479" cy="483353"/>
      </dsp:txXfrm>
    </dsp:sp>
    <dsp:sp modelId="{9BE81641-A928-4D5F-9616-27DF5E759B75}">
      <dsp:nvSpPr>
        <dsp:cNvPr id="0" name=""/>
        <dsp:cNvSpPr/>
      </dsp:nvSpPr>
      <dsp:spPr>
        <a:xfrm>
          <a:off x="1381322" y="1073324"/>
          <a:ext cx="755239" cy="7552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3D1F8-82EE-4D90-967E-ABD571E5CD41}">
      <dsp:nvSpPr>
        <dsp:cNvPr id="0" name=""/>
        <dsp:cNvSpPr/>
      </dsp:nvSpPr>
      <dsp:spPr>
        <a:xfrm>
          <a:off x="1381322" y="1073324"/>
          <a:ext cx="755239" cy="7552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A097E9-6030-410D-878F-4031AA2960DA}">
      <dsp:nvSpPr>
        <dsp:cNvPr id="0" name=""/>
        <dsp:cNvSpPr/>
      </dsp:nvSpPr>
      <dsp:spPr>
        <a:xfrm>
          <a:off x="1003702" y="1209268"/>
          <a:ext cx="1510479" cy="48335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700" kern="1200" dirty="0"/>
            <a:t>Hill climbing</a:t>
          </a:r>
          <a:endParaRPr lang="zh-CN" altLang="en-US" sz="1700" kern="1200" dirty="0"/>
        </a:p>
      </dsp:txBody>
      <dsp:txXfrm>
        <a:off x="1003702" y="1209268"/>
        <a:ext cx="1510479" cy="483353"/>
      </dsp:txXfrm>
    </dsp:sp>
    <dsp:sp modelId="{1CD31DB0-412E-41CB-AB2F-2E276A73A85F}">
      <dsp:nvSpPr>
        <dsp:cNvPr id="0" name=""/>
        <dsp:cNvSpPr/>
      </dsp:nvSpPr>
      <dsp:spPr>
        <a:xfrm>
          <a:off x="3209003" y="1073324"/>
          <a:ext cx="755239" cy="7552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38297-14AF-469C-BF02-EE494E7AB5C3}">
      <dsp:nvSpPr>
        <dsp:cNvPr id="0" name=""/>
        <dsp:cNvSpPr/>
      </dsp:nvSpPr>
      <dsp:spPr>
        <a:xfrm>
          <a:off x="3209003" y="1073324"/>
          <a:ext cx="755239" cy="7552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E2C4D-47F9-49CC-9718-421035C0B9B5}">
      <dsp:nvSpPr>
        <dsp:cNvPr id="0" name=""/>
        <dsp:cNvSpPr/>
      </dsp:nvSpPr>
      <dsp:spPr>
        <a:xfrm>
          <a:off x="2831383" y="1209268"/>
          <a:ext cx="1510479" cy="48335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700" kern="1200" dirty="0"/>
            <a:t>Simulated annealing</a:t>
          </a:r>
          <a:endParaRPr lang="zh-CN" altLang="en-US" sz="1700" kern="1200" dirty="0"/>
        </a:p>
      </dsp:txBody>
      <dsp:txXfrm>
        <a:off x="2831383" y="1209268"/>
        <a:ext cx="1510479" cy="483353"/>
      </dsp:txXfrm>
    </dsp:sp>
    <dsp:sp modelId="{50DDB1B0-9B00-429E-B179-E825CE00D270}">
      <dsp:nvSpPr>
        <dsp:cNvPr id="0" name=""/>
        <dsp:cNvSpPr/>
      </dsp:nvSpPr>
      <dsp:spPr>
        <a:xfrm>
          <a:off x="5036683" y="1073324"/>
          <a:ext cx="755239" cy="7552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ED274-1E96-4457-9D5D-C745A60A21A2}">
      <dsp:nvSpPr>
        <dsp:cNvPr id="0" name=""/>
        <dsp:cNvSpPr/>
      </dsp:nvSpPr>
      <dsp:spPr>
        <a:xfrm>
          <a:off x="5036683" y="1073324"/>
          <a:ext cx="755239" cy="7552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4923F-8BF7-4D46-81E2-0A2127D0F6B6}">
      <dsp:nvSpPr>
        <dsp:cNvPr id="0" name=""/>
        <dsp:cNvSpPr/>
      </dsp:nvSpPr>
      <dsp:spPr>
        <a:xfrm>
          <a:off x="4659063" y="1209268"/>
          <a:ext cx="1510479" cy="48335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700" kern="1200" dirty="0"/>
            <a:t>Genetic algorithm</a:t>
          </a:r>
          <a:endParaRPr lang="zh-CN" altLang="en-US" sz="1700" kern="1200" dirty="0"/>
        </a:p>
      </dsp:txBody>
      <dsp:txXfrm>
        <a:off x="4659063" y="1209268"/>
        <a:ext cx="1510479" cy="483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2.gif"/><Relationship Id="rId7" Type="http://schemas.openxmlformats.org/officeDocument/2006/relationships/image" Target="../media/image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8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wangwang23333/Introduction-to-Artificial-Intellige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347F0-631E-452F-B198-BD042CA89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presentation of search algorithm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B81505-578C-43E8-84EA-D064BBB91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3" y="4352544"/>
            <a:ext cx="7016977" cy="1293654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 smtClean="0"/>
              <a:t> 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47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839" y="485298"/>
            <a:ext cx="7907104" cy="93025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BFS PRESENTATION——Backtracking path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A8DA913-1709-4EF5-A3AA-673CC9293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3596" y="5749978"/>
            <a:ext cx="4461783" cy="82385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Find the feasible path by searching for the predecessor node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0B49E9-64C8-453F-9781-6CA2391CD7ED}"/>
              </a:ext>
            </a:extLst>
          </p:cNvPr>
          <p:cNvSpPr/>
          <p:nvPr/>
        </p:nvSpPr>
        <p:spPr>
          <a:xfrm>
            <a:off x="5256632" y="2471175"/>
            <a:ext cx="6674956" cy="2635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stack,curr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[],[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endX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stack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append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startX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and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startY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break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prev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pre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]][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]]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prev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stack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stack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pop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C952BE-AEB7-459E-BE7F-8C4D543B9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877" y="2059248"/>
            <a:ext cx="3458963" cy="34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706" y="346377"/>
            <a:ext cx="6712998" cy="69603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83B22A9-31E9-4FA2-928B-226F0D77E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3755"/>
              </p:ext>
            </p:extLst>
          </p:nvPr>
        </p:nvGraphicFramePr>
        <p:xfrm>
          <a:off x="292963" y="1263420"/>
          <a:ext cx="11611992" cy="55514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6656">
                  <a:extLst>
                    <a:ext uri="{9D8B030D-6E8A-4147-A177-3AD203B41FA5}">
                      <a16:colId xmlns:a16="http://schemas.microsoft.com/office/drawing/2014/main" val="2020207474"/>
                    </a:ext>
                  </a:extLst>
                </a:gridCol>
                <a:gridCol w="3790765">
                  <a:extLst>
                    <a:ext uri="{9D8B030D-6E8A-4147-A177-3AD203B41FA5}">
                      <a16:colId xmlns:a16="http://schemas.microsoft.com/office/drawing/2014/main" val="3455574192"/>
                    </a:ext>
                  </a:extLst>
                </a:gridCol>
                <a:gridCol w="6054571">
                  <a:extLst>
                    <a:ext uri="{9D8B030D-6E8A-4147-A177-3AD203B41FA5}">
                      <a16:colId xmlns:a16="http://schemas.microsoft.com/office/drawing/2014/main" val="2539726092"/>
                    </a:ext>
                  </a:extLst>
                </a:gridCol>
              </a:tblGrid>
              <a:tr h="39826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DFS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BFS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612011"/>
                  </a:ext>
                </a:extLst>
              </a:tr>
              <a:tr h="629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Design method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Recursive and non-recursive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Usually non-recursive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64429"/>
                  </a:ext>
                </a:extLst>
              </a:tr>
              <a:tr h="629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Data Structure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Queue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127235"/>
                  </a:ext>
                </a:extLst>
              </a:tr>
              <a:tr h="629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Expand Method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Nodes with small depth may eventually be expanded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Nodes with small depth are expanded first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677173"/>
                  </a:ext>
                </a:extLst>
              </a:tr>
              <a:tr h="39826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Storage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The path of the current search tree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All paths expanded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288854"/>
                  </a:ext>
                </a:extLst>
              </a:tr>
              <a:tr h="2788922">
                <a:tc>
                  <a:txBody>
                    <a:bodyPr/>
                    <a:lstStyle/>
                    <a:p>
                      <a:pPr algn="ctr"/>
                      <a:endParaRPr lang="en-US" altLang="zh-CN" b="1" dirty="0"/>
                    </a:p>
                    <a:p>
                      <a:pPr algn="ctr"/>
                      <a:endParaRPr lang="en-US" altLang="zh-CN" b="1" dirty="0"/>
                    </a:p>
                    <a:p>
                      <a:pPr algn="ctr"/>
                      <a:endParaRPr lang="en-US" altLang="zh-CN" b="1" dirty="0"/>
                    </a:p>
                    <a:p>
                      <a:pPr algn="ctr"/>
                      <a:endParaRPr lang="en-US" altLang="zh-CN" b="1" dirty="0"/>
                    </a:p>
                    <a:p>
                      <a:pPr algn="ctr"/>
                      <a:r>
                        <a:rPr lang="en-US" altLang="zh-CN" b="1" dirty="0"/>
                        <a:t>Presentation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00978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A09E988B-4F77-4D66-8F3A-528262E9F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26" y="4123557"/>
            <a:ext cx="2601158" cy="26011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31A87B-9B62-42CE-85B9-533C02DB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340" y="4123557"/>
            <a:ext cx="2601158" cy="26011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1DD3B0-558A-4444-AA35-2188B6AB9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710" y="4123557"/>
            <a:ext cx="2601158" cy="26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AABAF6-D774-4E29-992E-B30FDB71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69205"/>
            <a:ext cx="7711854" cy="944007"/>
          </a:xfrm>
        </p:spPr>
        <p:txBody>
          <a:bodyPr/>
          <a:lstStyle/>
          <a:p>
            <a:pPr lvl="0"/>
            <a:r>
              <a:rPr lang="en-US" altLang="en-US" dirty="0"/>
              <a:t>Heuristic Search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53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706" y="346377"/>
            <a:ext cx="6712998" cy="696039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defination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5B395AAD-E0D5-478D-B5E2-0A07401301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9462" y="3954203"/>
                <a:ext cx="7173246" cy="25574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b="1" dirty="0" smtClean="0"/>
                  <a:t>Informed Search</a:t>
                </a:r>
              </a:p>
              <a:p>
                <a:r>
                  <a:rPr lang="en-US" altLang="zh-CN" sz="2000" dirty="0"/>
                  <a:t>Use the heuristic information possessed by the problem to guide the search, so as to reduce the scope of the search and reduce the complexity of the problem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𝑉𝑎𝑙𝑢𝑎𝑡𝑖𝑜𝑛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𝑝𝑎𝑖𝑑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𝑒𝑣𝑎𝑙𝑢𝑎𝑡𝑖𝑜𝑛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𝑝𝑜𝑖𝑛𝑡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5B395AAD-E0D5-478D-B5E2-0A0740130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62" y="3954203"/>
                <a:ext cx="7173246" cy="2557420"/>
              </a:xfrm>
              <a:prstGeom prst="rect">
                <a:avLst/>
              </a:prstGeom>
              <a:blipFill>
                <a:blip r:embed="rId2"/>
                <a:stretch>
                  <a:fillRect l="-765" t="-1432" r="-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3" name="图示 102">
            <a:extLst>
              <a:ext uri="{FF2B5EF4-FFF2-40B4-BE49-F238E27FC236}">
                <a16:creationId xmlns:a16="http://schemas.microsoft.com/office/drawing/2014/main" id="{B6B69DDC-6E4C-4AA3-942E-1522D2947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009777"/>
              </p:ext>
            </p:extLst>
          </p:nvPr>
        </p:nvGraphicFramePr>
        <p:xfrm>
          <a:off x="1979898" y="1453247"/>
          <a:ext cx="7173246" cy="1829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057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0346" y="2683058"/>
            <a:ext cx="9233363" cy="1347404"/>
          </a:xfrm>
        </p:spPr>
        <p:txBody>
          <a:bodyPr>
            <a:normAutofit/>
          </a:bodyPr>
          <a:lstStyle/>
          <a:p>
            <a:r>
              <a:rPr lang="en-US" altLang="zh-CN" sz="2400" u="sng" dirty="0"/>
              <a:t>Only care that the next state in the current state has the lowest heuristic</a:t>
            </a:r>
          </a:p>
          <a:p>
            <a:r>
              <a:rPr lang="en-US" altLang="zh-CN" sz="2400" dirty="0"/>
              <a:t>Similar to the </a:t>
            </a:r>
            <a:r>
              <a:rPr lang="en-US" altLang="zh-CN" sz="2400" b="1" dirty="0"/>
              <a:t>greedy algorithm </a:t>
            </a:r>
            <a:r>
              <a:rPr lang="en-US" altLang="zh-CN" sz="2400" dirty="0"/>
              <a:t>in algorithm class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Best-first search introduction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760808-2948-4737-A02B-C58F9CB42D76}"/>
              </a:ext>
            </a:extLst>
          </p:cNvPr>
          <p:cNvSpPr/>
          <p:nvPr/>
        </p:nvSpPr>
        <p:spPr>
          <a:xfrm>
            <a:off x="3870200" y="1814351"/>
            <a:ext cx="3950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Heuristic function </a:t>
            </a:r>
            <a:r>
              <a:rPr lang="zh-CN" altLang="en-US" sz="2400" dirty="0"/>
              <a:t>：</a:t>
            </a:r>
            <a:r>
              <a:rPr lang="en-US" altLang="zh-CN" sz="2400" dirty="0"/>
              <a:t>f(x)=h(x)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A1E9B5F-0C15-4963-A30A-A0984C2CCE87}"/>
              </a:ext>
            </a:extLst>
          </p:cNvPr>
          <p:cNvSpPr/>
          <p:nvPr/>
        </p:nvSpPr>
        <p:spPr>
          <a:xfrm>
            <a:off x="1854905" y="4145871"/>
            <a:ext cx="7981552" cy="26011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5390974E-0FBD-4176-B4AA-C4147F7FC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7456" y="4320736"/>
                <a:ext cx="7376450" cy="27286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In the maze path finding problem, what we need to consider is that the final destination valuation function is defined as the coordinates of the Manhattan distance between current point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target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point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 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𝑝𝑟𝑖𝑐𝑒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zh-CN" altLang="zh-CN" i="1">
                          <a:latin typeface="Cambria Math" panose="02040503050406030204" pitchFamily="18" charset="0"/>
                        </a:rPr>
                        <m:t>+|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zh-CN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     </a:t>
                </a:r>
                <a:r>
                  <a:rPr lang="en-US" altLang="zh-CN" dirty="0">
                    <a:solidFill>
                      <a:srgbClr val="7A3E9D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def</a:t>
                </a:r>
                <a:r>
                  <a:rPr lang="en-US" altLang="zh-CN" dirty="0">
                    <a:solidFill>
                      <a:srgbClr val="333333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</a:t>
                </a:r>
                <a:r>
                  <a:rPr lang="en-US" altLang="zh-CN" b="1" dirty="0">
                    <a:solidFill>
                      <a:srgbClr val="AA3731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price</a:t>
                </a:r>
                <a:r>
                  <a:rPr lang="en-US" altLang="zh-CN" dirty="0">
                    <a:solidFill>
                      <a:srgbClr val="777777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(</a:t>
                </a:r>
                <a:r>
                  <a:rPr lang="en-US" altLang="zh-CN" dirty="0" err="1">
                    <a:solidFill>
                      <a:srgbClr val="7A3E9D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currX</a:t>
                </a:r>
                <a:r>
                  <a:rPr lang="en-US" altLang="zh-CN" dirty="0" err="1">
                    <a:solidFill>
                      <a:srgbClr val="777777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,</a:t>
                </a:r>
                <a:r>
                  <a:rPr lang="en-US" altLang="zh-CN" dirty="0" err="1">
                    <a:solidFill>
                      <a:srgbClr val="7A3E9D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currY</a:t>
                </a:r>
                <a:r>
                  <a:rPr lang="en-US" altLang="zh-CN" dirty="0">
                    <a:solidFill>
                      <a:srgbClr val="777777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)-&gt;</a:t>
                </a:r>
                <a:r>
                  <a:rPr lang="en-US" altLang="zh-CN" dirty="0">
                    <a:solidFill>
                      <a:srgbClr val="7A3E9D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int</a:t>
                </a:r>
                <a:r>
                  <a:rPr lang="en-US" altLang="zh-CN" dirty="0">
                    <a:solidFill>
                      <a:srgbClr val="777777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:</a:t>
                </a:r>
                <a:endParaRPr lang="en-US" altLang="zh-CN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altLang="zh-CN" dirty="0">
                    <a:solidFill>
                      <a:srgbClr val="333333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          </a:t>
                </a:r>
                <a:r>
                  <a:rPr lang="en-US" altLang="zh-CN" dirty="0">
                    <a:solidFill>
                      <a:srgbClr val="4B69C6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return</a:t>
                </a:r>
                <a:r>
                  <a:rPr lang="en-US" altLang="zh-CN" dirty="0">
                    <a:solidFill>
                      <a:srgbClr val="333333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 </a:t>
                </a:r>
                <a:r>
                  <a:rPr lang="en-US" altLang="zh-CN" b="1" dirty="0">
                    <a:solidFill>
                      <a:srgbClr val="AA3731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abs</a:t>
                </a:r>
                <a:r>
                  <a:rPr lang="en-US" altLang="zh-CN" dirty="0">
                    <a:solidFill>
                      <a:srgbClr val="777777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(</a:t>
                </a:r>
                <a:r>
                  <a:rPr lang="en-US" altLang="zh-CN" dirty="0" err="1">
                    <a:solidFill>
                      <a:srgbClr val="333333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endX</a:t>
                </a:r>
                <a:r>
                  <a:rPr lang="en-US" altLang="zh-CN" dirty="0" err="1">
                    <a:solidFill>
                      <a:srgbClr val="777777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-</a:t>
                </a:r>
                <a:r>
                  <a:rPr lang="en-US" altLang="zh-CN" dirty="0" err="1">
                    <a:solidFill>
                      <a:srgbClr val="333333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currX</a:t>
                </a:r>
                <a:r>
                  <a:rPr lang="en-US" altLang="zh-CN" dirty="0">
                    <a:solidFill>
                      <a:srgbClr val="777777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)+</a:t>
                </a:r>
                <a:r>
                  <a:rPr lang="en-US" altLang="zh-CN" b="1" dirty="0">
                    <a:solidFill>
                      <a:srgbClr val="AA3731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abs</a:t>
                </a:r>
                <a:r>
                  <a:rPr lang="en-US" altLang="zh-CN" dirty="0">
                    <a:solidFill>
                      <a:srgbClr val="777777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(</a:t>
                </a:r>
                <a:r>
                  <a:rPr lang="en-US" altLang="zh-CN" dirty="0" err="1">
                    <a:solidFill>
                      <a:srgbClr val="333333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endY</a:t>
                </a:r>
                <a:r>
                  <a:rPr lang="en-US" altLang="zh-CN" dirty="0" err="1">
                    <a:solidFill>
                      <a:srgbClr val="777777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-</a:t>
                </a:r>
                <a:r>
                  <a:rPr lang="en-US" altLang="zh-CN" dirty="0" err="1">
                    <a:solidFill>
                      <a:srgbClr val="333333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currY</a:t>
                </a:r>
                <a:r>
                  <a:rPr lang="en-US" altLang="zh-CN" dirty="0">
                    <a:solidFill>
                      <a:srgbClr val="777777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endParaRPr lang="zh-CN" altLang="zh-CN" dirty="0">
                  <a:solidFill>
                    <a:srgbClr val="7A3E9D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endParaRPr lang="en-US" altLang="zh-CN" dirty="0"/>
              </a:p>
              <a:p>
                <a:endParaRPr lang="en-US" altLang="zh-CN" sz="2400" dirty="0"/>
              </a:p>
              <a:p>
                <a:endParaRPr lang="zh-CN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5390974E-0FBD-4176-B4AA-C4147F7F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456" y="4320736"/>
                <a:ext cx="7376450" cy="2728604"/>
              </a:xfrm>
              <a:prstGeom prst="rect">
                <a:avLst/>
              </a:prstGeom>
              <a:blipFill>
                <a:blip r:embed="rId2"/>
                <a:stretch>
                  <a:fillRect l="-579" t="-1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82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8059" y="1837324"/>
            <a:ext cx="5966380" cy="250370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Similar to breadth first search, it also finds the target node first and then backtracks to find the path</a:t>
            </a:r>
          </a:p>
          <a:p>
            <a:r>
              <a:rPr lang="en-US" altLang="zh-CN" sz="2400" dirty="0"/>
              <a:t>The use of heuristic function greatly improves the search efficiency</a:t>
            </a:r>
          </a:p>
          <a:p>
            <a:r>
              <a:rPr lang="en-US" altLang="zh-CN" sz="2400" dirty="0"/>
              <a:t>The design of a good heuristic function h(x) plays an extremely important role in the performance of the heuristic algorithm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Best-first search presentation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86BF07-C22F-4EBE-980C-4AB997C1D9A9}"/>
              </a:ext>
            </a:extLst>
          </p:cNvPr>
          <p:cNvSpPr/>
          <p:nvPr/>
        </p:nvSpPr>
        <p:spPr>
          <a:xfrm>
            <a:off x="4785064" y="4410450"/>
            <a:ext cx="7792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openList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openList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sort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key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lambda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:(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],</a:t>
            </a:r>
            <a:r>
              <a:rPr lang="en-US" altLang="zh-CN" b="1" dirty="0">
                <a:solidFill>
                  <a:srgbClr val="AA3731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abs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]-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])))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openList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pop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)[:-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A5BE6A-458E-4F50-90DB-4662EE387627}"/>
              </a:ext>
            </a:extLst>
          </p:cNvPr>
          <p:cNvSpPr/>
          <p:nvPr/>
        </p:nvSpPr>
        <p:spPr>
          <a:xfrm>
            <a:off x="4947204" y="5472629"/>
            <a:ext cx="6871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Code: First expand the node with the smallest heuristic value each time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E8975D-BC08-433B-8718-025175C2D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81" y="1921360"/>
            <a:ext cx="3920601" cy="39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5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0346" y="2577869"/>
            <a:ext cx="9233363" cy="1347404"/>
          </a:xfrm>
        </p:spPr>
        <p:txBody>
          <a:bodyPr>
            <a:normAutofit/>
          </a:bodyPr>
          <a:lstStyle/>
          <a:p>
            <a:r>
              <a:rPr lang="en-US" altLang="zh-CN" sz="2400" b="1" u="sng" dirty="0"/>
              <a:t>Consider both the cost that has been consumed and the cost that is expected to be consumed</a:t>
            </a:r>
          </a:p>
          <a:p>
            <a:r>
              <a:rPr lang="en-US" altLang="zh-CN" sz="2400" dirty="0"/>
              <a:t>Can avoid falling into local optimal solution to a certain extent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A-Star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760808-2948-4737-A02B-C58F9CB42D76}"/>
              </a:ext>
            </a:extLst>
          </p:cNvPr>
          <p:cNvSpPr/>
          <p:nvPr/>
        </p:nvSpPr>
        <p:spPr>
          <a:xfrm>
            <a:off x="3805329" y="1741529"/>
            <a:ext cx="4581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Heuristic function </a:t>
            </a:r>
            <a:r>
              <a:rPr lang="zh-CN" altLang="en-US" sz="2400" dirty="0"/>
              <a:t>：</a:t>
            </a:r>
            <a:r>
              <a:rPr lang="en-US" altLang="zh-CN" sz="2400" dirty="0"/>
              <a:t>f(x)=g(x)+h(x)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A1E9B5F-0C15-4963-A30A-A0984C2CCE87}"/>
              </a:ext>
            </a:extLst>
          </p:cNvPr>
          <p:cNvSpPr/>
          <p:nvPr/>
        </p:nvSpPr>
        <p:spPr>
          <a:xfrm>
            <a:off x="1783944" y="4163625"/>
            <a:ext cx="7981552" cy="26011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5390974E-0FBD-4176-B4AA-C4147F7FC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6495" y="4400635"/>
                <a:ext cx="7376450" cy="27286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In the maze path finding problem, what we need to consider is that the final destination evaluation function is defined as the Euclidean distance between the coordinates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of the current point and the coordinates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of the target point:</a:t>
                </a:r>
                <a:endParaRPr lang="zh-CN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𝑝𝑟𝑖𝑐𝑒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zh-CN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openList</a:t>
                </a:r>
                <a:r>
                  <a:rPr lang="en-US" altLang="zh-CN" kern="100" dirty="0" err="1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append</a:t>
                </a:r>
                <a:r>
                  <a:rPr lang="en-US" altLang="zh-CN" kern="100" dirty="0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([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nx</a:t>
                </a:r>
                <a:r>
                  <a:rPr lang="en-US" altLang="zh-CN" kern="100" dirty="0" err="1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ny</a:t>
                </a:r>
                <a:r>
                  <a:rPr lang="en-US" altLang="zh-CN" kern="100" dirty="0" err="1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np</a:t>
                </a:r>
                <a:r>
                  <a:rPr lang="en-US" altLang="zh-CN" kern="100" dirty="0" err="1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sqrt</a:t>
                </a:r>
                <a:r>
                  <a:rPr lang="en-US" altLang="zh-CN" kern="100" dirty="0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((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nx</a:t>
                </a:r>
                <a:r>
                  <a:rPr lang="en-US" altLang="zh-CN" kern="100" dirty="0" err="1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-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endX</a:t>
                </a:r>
                <a:r>
                  <a:rPr lang="en-US" altLang="zh-CN" kern="100" dirty="0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)*(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nx</a:t>
                </a:r>
                <a:r>
                  <a:rPr lang="en-US" altLang="zh-CN" kern="100" dirty="0" err="1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-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endX</a:t>
                </a:r>
                <a:r>
                  <a:rPr lang="en-US" altLang="zh-CN" kern="100" dirty="0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)+(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ny</a:t>
                </a:r>
                <a:r>
                  <a:rPr lang="en-US" altLang="zh-CN" kern="100" dirty="0" err="1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-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endY</a:t>
                </a:r>
                <a:r>
                  <a:rPr lang="en-US" altLang="zh-CN" kern="100" dirty="0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)*(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ny</a:t>
                </a:r>
                <a:r>
                  <a:rPr lang="en-US" altLang="zh-CN" kern="100" dirty="0" err="1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-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endY</a:t>
                </a:r>
                <a:r>
                  <a:rPr lang="en-US" altLang="zh-CN" kern="100" dirty="0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))+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dist</a:t>
                </a:r>
                <a:r>
                  <a:rPr lang="en-US" altLang="zh-CN" kern="100" dirty="0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[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nx</a:t>
                </a:r>
                <a:r>
                  <a:rPr lang="en-US" altLang="zh-CN" kern="100" dirty="0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][</a:t>
                </a:r>
                <a:r>
                  <a:rPr lang="en-US" altLang="zh-CN" kern="100" dirty="0" err="1">
                    <a:solidFill>
                      <a:srgbClr val="33333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ny</a:t>
                </a:r>
                <a:r>
                  <a:rPr lang="en-US" altLang="zh-CN" kern="100" dirty="0">
                    <a:solidFill>
                      <a:srgbClr val="777777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]])</a:t>
                </a:r>
                <a:endParaRPr lang="zh-CN" altLang="en-US" dirty="0"/>
              </a:p>
              <a:p>
                <a:pPr marL="0" indent="0">
                  <a:spcAft>
                    <a:spcPts val="0"/>
                  </a:spcAft>
                  <a:buNone/>
                </a:pPr>
                <a:endParaRPr lang="zh-CN" altLang="zh-CN" dirty="0">
                  <a:solidFill>
                    <a:srgbClr val="7A3E9D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endParaRPr lang="en-US" altLang="zh-CN" dirty="0"/>
              </a:p>
              <a:p>
                <a:endParaRPr lang="en-US" altLang="zh-CN" sz="2400" dirty="0"/>
              </a:p>
              <a:p>
                <a:endParaRPr lang="zh-CN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5390974E-0FBD-4176-B4AA-C4147F7F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95" y="4400635"/>
                <a:ext cx="7376450" cy="2728604"/>
              </a:xfrm>
              <a:prstGeom prst="rect">
                <a:avLst/>
              </a:prstGeom>
              <a:blipFill>
                <a:blip r:embed="rId2"/>
                <a:stretch>
                  <a:fillRect l="-496" t="-1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16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623018" cy="8374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Comparison of </a:t>
            </a:r>
            <a:br>
              <a:rPr lang="en-US" altLang="zh-CN" dirty="0"/>
            </a:br>
            <a:r>
              <a:rPr lang="en-US" altLang="zh-CN" dirty="0"/>
              <a:t>non-heuristic and heuristic</a:t>
            </a:r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DC738D0F-A7E8-4A87-A836-BFF82E5EC51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56028791"/>
              </p:ext>
            </p:extLst>
          </p:nvPr>
        </p:nvGraphicFramePr>
        <p:xfrm>
          <a:off x="150921" y="1456492"/>
          <a:ext cx="11594237" cy="51375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3390">
                  <a:extLst>
                    <a:ext uri="{9D8B030D-6E8A-4147-A177-3AD203B41FA5}">
                      <a16:colId xmlns:a16="http://schemas.microsoft.com/office/drawing/2014/main" val="3293361473"/>
                    </a:ext>
                  </a:extLst>
                </a:gridCol>
                <a:gridCol w="3057361">
                  <a:extLst>
                    <a:ext uri="{9D8B030D-6E8A-4147-A177-3AD203B41FA5}">
                      <a16:colId xmlns:a16="http://schemas.microsoft.com/office/drawing/2014/main" val="2171361418"/>
                    </a:ext>
                  </a:extLst>
                </a:gridCol>
                <a:gridCol w="3454327">
                  <a:extLst>
                    <a:ext uri="{9D8B030D-6E8A-4147-A177-3AD203B41FA5}">
                      <a16:colId xmlns:a16="http://schemas.microsoft.com/office/drawing/2014/main" val="858994181"/>
                    </a:ext>
                  </a:extLst>
                </a:gridCol>
                <a:gridCol w="3369159">
                  <a:extLst>
                    <a:ext uri="{9D8B030D-6E8A-4147-A177-3AD203B41FA5}">
                      <a16:colId xmlns:a16="http://schemas.microsoft.com/office/drawing/2014/main" val="887705925"/>
                    </a:ext>
                  </a:extLst>
                </a:gridCol>
              </a:tblGrid>
              <a:tr h="43445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Breadth-first Search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Best-first Search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A-Star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Search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031938"/>
                  </a:ext>
                </a:extLst>
              </a:tr>
              <a:tr h="33890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Heuristic function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Non-heuristic search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f(x)=h(x)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f(x)=g(x)+h(x)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024194"/>
                  </a:ext>
                </a:extLst>
              </a:tr>
              <a:tr h="42090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Expansion strategy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Sequential expansion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Greedy algorithm, only considers future costs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Consider current and future costs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094392"/>
                  </a:ext>
                </a:extLst>
              </a:tr>
              <a:tr h="396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Effectiveness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Relatively low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There are improvements on BFS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There are improvements on BFS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468100"/>
                  </a:ext>
                </a:extLst>
              </a:tr>
              <a:tr h="3026518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b="1" dirty="0" err="1"/>
                        <a:t>Prensentation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999839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00864267-5DA6-4253-AB11-E4AF837B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571" y="3685669"/>
            <a:ext cx="2793564" cy="27935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B575FE6-8852-431D-8D6F-8E71D60A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27" y="3718249"/>
            <a:ext cx="2728403" cy="27284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32BCFD5-3BAB-4B91-A880-06F173B07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663" y="3685669"/>
            <a:ext cx="2793565" cy="27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4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AABAF6-D774-4E29-992E-B30FDB71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69205"/>
            <a:ext cx="7711854" cy="944007"/>
          </a:xfrm>
        </p:spPr>
        <p:txBody>
          <a:bodyPr/>
          <a:lstStyle/>
          <a:p>
            <a:r>
              <a:rPr lang="en-US" altLang="zh-CN" dirty="0"/>
              <a:t>Local Search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55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706" y="346377"/>
            <a:ext cx="6712998" cy="696039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defination</a:t>
            </a:r>
            <a:endParaRPr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5B395AAD-E0D5-478D-B5E2-0A07401301E4}"/>
              </a:ext>
            </a:extLst>
          </p:cNvPr>
          <p:cNvSpPr txBox="1">
            <a:spLocks/>
          </p:cNvSpPr>
          <p:nvPr/>
        </p:nvSpPr>
        <p:spPr>
          <a:xfrm>
            <a:off x="2419461" y="3954203"/>
            <a:ext cx="7328221" cy="20737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Conventional problem-solving methods cannot solve complex problems such as NP</a:t>
            </a:r>
          </a:p>
          <a:p>
            <a:r>
              <a:rPr lang="en-US" altLang="zh-CN" sz="2000" dirty="0"/>
              <a:t>Consider seeking approximate solutions</a:t>
            </a:r>
          </a:p>
          <a:p>
            <a:r>
              <a:rPr lang="en-US" altLang="zh-CN" sz="2000" dirty="0"/>
              <a:t>A good understanding can usually be found in a large or infinite (continuous) state space where systematic algorithms are not applicable</a:t>
            </a:r>
            <a:endParaRPr lang="zh-CN" altLang="zh-CN" sz="2000" dirty="0"/>
          </a:p>
        </p:txBody>
      </p:sp>
      <p:graphicFrame>
        <p:nvGraphicFramePr>
          <p:cNvPr id="103" name="图示 102">
            <a:extLst>
              <a:ext uri="{FF2B5EF4-FFF2-40B4-BE49-F238E27FC236}">
                <a16:creationId xmlns:a16="http://schemas.microsoft.com/office/drawing/2014/main" id="{B6B69DDC-6E4C-4AA3-942E-1522D2947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8367154"/>
              </p:ext>
            </p:extLst>
          </p:nvPr>
        </p:nvGraphicFramePr>
        <p:xfrm>
          <a:off x="1979898" y="1453247"/>
          <a:ext cx="7173246" cy="1829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965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AABAF6-D774-4E29-992E-B30FDB71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69205"/>
            <a:ext cx="7711854" cy="944007"/>
          </a:xfrm>
        </p:spPr>
        <p:txBody>
          <a:bodyPr/>
          <a:lstStyle/>
          <a:p>
            <a:r>
              <a:rPr lang="en-US" altLang="zh-CN" dirty="0"/>
              <a:t>Brief 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577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42AB28-32D5-48F8-BD8C-3B5BA880612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845525" y="2261855"/>
                <a:ext cx="8781046" cy="358852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Greedy algorithm</a:t>
                </a:r>
              </a:p>
              <a:p>
                <a:r>
                  <a:rPr lang="en-US" altLang="zh-CN" sz="2400" dirty="0"/>
                  <a:t>Choose an optimal solution from the adjacent space of the current solution as the current solution</a:t>
                </a:r>
              </a:p>
              <a:p>
                <a:r>
                  <a:rPr lang="en-US" altLang="zh-CN" sz="2400" dirty="0"/>
                  <a:t>Termination condition: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          	</a:t>
                </a:r>
                <a14:m>
                  <m:oMath xmlns:m="http://schemas.openxmlformats.org/officeDocument/2006/math">
                    <m:r>
                      <a:rPr lang="zh-CN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f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dx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f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))(</m:t>
                    </m:r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f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dx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f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))&gt;0</m:t>
                    </m:r>
                  </m:oMath>
                </a14:m>
                <a:r>
                  <a:rPr lang="zh-CN" altLang="zh-CN" sz="2400" dirty="0"/>
                  <a:t>）</a:t>
                </a:r>
                <a:endParaRPr lang="en-US" altLang="zh-CN" sz="2400" dirty="0"/>
              </a:p>
              <a:p>
                <a:r>
                  <a:rPr lang="en-US" altLang="zh-CN" sz="2000" dirty="0"/>
                  <a:t>Disadvantages: may fall into the trap of local optimal solutions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42AB28-32D5-48F8-BD8C-3B5BA88061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845525" y="2261855"/>
                <a:ext cx="8781046" cy="3588529"/>
              </a:xfrm>
              <a:blipFill>
                <a:blip r:embed="rId2"/>
                <a:stretch>
                  <a:fillRect l="-972" t="-1358" r="-7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en-US" dirty="0"/>
              <a:t>Hill climbing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27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Hill climbing presentation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D0CF588-E356-4D83-95D5-04BA3E5BFF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1973" y="2121701"/>
            <a:ext cx="3546660" cy="3546660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3CFBCD9-0003-4EC3-B135-64A87B7559E0}"/>
              </a:ext>
            </a:extLst>
          </p:cNvPr>
          <p:cNvSpPr/>
          <p:nvPr/>
        </p:nvSpPr>
        <p:spPr>
          <a:xfrm>
            <a:off x="4751064" y="3510379"/>
            <a:ext cx="73389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hillClimbing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7A3E9D"/>
                </a:solidFill>
                <a:latin typeface="Consolas" panose="020B0609020204030204" pitchFamily="49" charset="0"/>
              </a:rPr>
              <a:t>f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7A3E9D"/>
                </a:solidFill>
                <a:latin typeface="Consolas" panose="020B0609020204030204" pitchFamily="49" charset="0"/>
              </a:rPr>
              <a:t>a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altLang="zh-CN" dirty="0" err="1">
                <a:solidFill>
                  <a:srgbClr val="7A3E9D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7A3E9D"/>
                </a:solidFill>
                <a:latin typeface="Consolas" panose="020B0609020204030204" pitchFamily="49" charset="0"/>
              </a:rPr>
              <a:t>b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altLang="zh-CN" dirty="0" err="1">
                <a:solidFill>
                  <a:srgbClr val="7A3E9D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7A3E9D"/>
                </a:solidFill>
                <a:latin typeface="Consolas" panose="020B0609020204030204" pitchFamily="49" charset="0"/>
              </a:rPr>
              <a:t>rxMax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</a:rPr>
              <a:t>0.01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):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hillX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random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random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()*(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b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a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)+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a</a:t>
            </a:r>
          </a:p>
          <a:p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rxMax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random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random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endParaRPr lang="zh-CN" alt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f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hillX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)&lt;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f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hillX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and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f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hillX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)&gt;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f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hillX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)):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f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hillX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)&lt;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f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hillX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):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hillX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+=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rx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endParaRPr lang="zh-CN" alt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hillX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-=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rx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rxMax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random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</a:rPr>
              <a:t>random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</a:rPr>
              <a:t>#update</a:t>
            </a:r>
            <a:endParaRPr lang="zh-CN" alt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DCAF4C-EA83-49ED-B88F-AB5D4510F3C9}"/>
              </a:ext>
            </a:extLst>
          </p:cNvPr>
          <p:cNvSpPr txBox="1">
            <a:spLocks/>
          </p:cNvSpPr>
          <p:nvPr/>
        </p:nvSpPr>
        <p:spPr>
          <a:xfrm>
            <a:off x="5044027" y="1821296"/>
            <a:ext cx="7328221" cy="20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Solve for the maximum value of y=</a:t>
            </a:r>
            <a:r>
              <a:rPr lang="en-US" altLang="zh-CN" sz="2000" dirty="0" err="1"/>
              <a:t>sinx</a:t>
            </a:r>
            <a:endParaRPr lang="en-US" altLang="zh-CN" sz="2000" dirty="0"/>
          </a:p>
          <a:p>
            <a:pPr lvl="1"/>
            <a:r>
              <a:rPr lang="en-US" altLang="zh-CN" sz="1800" dirty="0"/>
              <a:t>Randomly pick a starting point</a:t>
            </a:r>
          </a:p>
          <a:p>
            <a:pPr lvl="1"/>
            <a:r>
              <a:rPr lang="en-US" altLang="zh-CN" sz="1800" dirty="0"/>
              <a:t>Judgment of the size of the loop and surrounding points</a:t>
            </a:r>
          </a:p>
          <a:p>
            <a:pPr lvl="1"/>
            <a:r>
              <a:rPr lang="en-US" altLang="zh-CN" sz="1800" dirty="0"/>
              <a:t>Greater than both ends, exit the loop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80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Gradient Descent Optimization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DCAF4C-EA83-49ED-B88F-AB5D4510F3C9}"/>
              </a:ext>
            </a:extLst>
          </p:cNvPr>
          <p:cNvSpPr txBox="1">
            <a:spLocks/>
          </p:cNvSpPr>
          <p:nvPr/>
        </p:nvSpPr>
        <p:spPr>
          <a:xfrm>
            <a:off x="205515" y="1544943"/>
            <a:ext cx="11008824" cy="2073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在机器学习算法中，在最小化损失函数时，可以通过梯度下降法来一步步的迭代求解，得到最小化的损失函数，和模型参数值。反过来</a:t>
            </a:r>
            <a:r>
              <a:rPr lang="zh-CN" altLang="en-US" dirty="0" smtClean="0"/>
              <a:t>，需要</a:t>
            </a:r>
            <a:r>
              <a:rPr lang="zh-CN" altLang="en-US" dirty="0"/>
              <a:t>求解损失函数的最大值，这时就需要用梯度上升法来迭代了。</a:t>
            </a:r>
          </a:p>
          <a:p>
            <a:r>
              <a:rPr lang="zh-CN" altLang="en-US" b="1" dirty="0" smtClean="0"/>
              <a:t>梯度</a:t>
            </a:r>
            <a:r>
              <a:rPr lang="zh-CN" altLang="en-US" b="1" dirty="0"/>
              <a:t>下降法和梯度上升法是可以互相转化的</a:t>
            </a:r>
            <a:r>
              <a:rPr lang="zh-CN" altLang="en-US" dirty="0"/>
              <a:t>。比如我们需要求解损失函数</a:t>
            </a:r>
            <a:r>
              <a:rPr lang="en-US" altLang="zh-CN" dirty="0"/>
              <a:t>f(θ)</a:t>
            </a:r>
            <a:r>
              <a:rPr lang="zh-CN" altLang="en-US" dirty="0"/>
              <a:t>的最小值，这时我们需要用梯度下降法来迭代求解。但是实际上，我们可以反过来求解损失函数 </a:t>
            </a:r>
            <a:r>
              <a:rPr lang="en-US" altLang="zh-CN" dirty="0"/>
              <a:t>-f(θ)</a:t>
            </a:r>
            <a:r>
              <a:rPr lang="zh-CN" altLang="en-US" dirty="0"/>
              <a:t>的最大值，这时梯度上升法就派上用场了</a:t>
            </a:r>
            <a:r>
              <a:rPr lang="zh-CN" altLang="en-US" dirty="0" smtClean="0"/>
              <a:t>。</a:t>
            </a:r>
            <a:r>
              <a:rPr lang="zh-CN" altLang="en-US" dirty="0"/>
              <a:t>　　　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1" y="3374123"/>
            <a:ext cx="6033099" cy="32670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0" y="329950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梯度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下降的一个直观的</a:t>
            </a:r>
            <a:r>
              <a:rPr lang="zh-CN" altLang="en-US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解释</a:t>
            </a:r>
            <a:r>
              <a:rPr lang="en-US" altLang="zh-CN" dirty="0" smtClean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r>
              <a:rPr lang="zh-CN" alt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比如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我们在一座大山上的某处位置，由于我们不知道怎么下山，于是决定走一步算一步，也就是在每走到一个位置的时候，求解当前位置的梯度，沿着梯度的负方向，也就是当前最陡峭的位置向下走一步，然后继续求解当前位置梯度，向这一步所在位置沿着最陡峭最易下山的位置走一步。这样一步步的走下去，一直走到觉得我们已经到了山脚。当然这样走下去，有可能我们不能走到山脚，而是到了某一个局部的山峰低处。</a:t>
            </a:r>
          </a:p>
          <a:p>
            <a:endParaRPr lang="en-US" altLang="zh-CN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梯度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下降不一定能够找到全局的最优解，有可能是一个局部最优解。当然，如果损失函数是凸函数，梯度下降法得到的解就一定是全局最优解</a:t>
            </a:r>
          </a:p>
        </p:txBody>
      </p:sp>
    </p:spTree>
    <p:extLst>
      <p:ext uri="{BB962C8B-B14F-4D97-AF65-F5344CB8AC3E}">
        <p14:creationId xmlns:p14="http://schemas.microsoft.com/office/powerpoint/2010/main" val="16481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05477" y="1516132"/>
            <a:ext cx="8574865" cy="211386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Improvement of climbing method</a:t>
            </a:r>
          </a:p>
          <a:p>
            <a:r>
              <a:rPr lang="en-US" altLang="zh-CN" sz="2400" dirty="0"/>
              <a:t>Accept a solution that is worse than the current solution with a certain probability, but the probability of accepting the poor solution decreases as the number of iterations increases</a:t>
            </a:r>
          </a:p>
          <a:p>
            <a:r>
              <a:rPr lang="en-US" altLang="zh-CN" sz="2400" dirty="0"/>
              <a:t>Can avoid falling into local optimal solution to a certain extent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Simulated annealing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95A9CB-A135-42C1-9621-15430ADE026C}"/>
              </a:ext>
            </a:extLst>
          </p:cNvPr>
          <p:cNvSpPr/>
          <p:nvPr/>
        </p:nvSpPr>
        <p:spPr>
          <a:xfrm>
            <a:off x="1827768" y="3629991"/>
            <a:ext cx="947350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b="1" dirty="0" err="1">
                <a:solidFill>
                  <a:srgbClr val="AA3731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simulatedAnaling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kmax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emax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neighbor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s0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初始状态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s0,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能量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E(s0)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k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评估次数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k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&lt; 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kmax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and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e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 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emax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评估次数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还不到</a:t>
            </a:r>
            <a:r>
              <a:rPr lang="en-US" altLang="zh-CN" i="1" dirty="0" err="1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kmax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且能量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不够低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neighbor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随机选取临近状态</a:t>
            </a:r>
            <a:r>
              <a:rPr lang="en-US" altLang="zh-CN" i="1" dirty="0" err="1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en-US" altLang="zh-CN" i="1" dirty="0" err="1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的能量值为</a:t>
            </a:r>
            <a:r>
              <a:rPr lang="en-US" altLang="zh-CN" i="1" dirty="0" err="1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&lt; 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or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random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random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()/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0.1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最优解或者概率接受差解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k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+=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return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s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返回状态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1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63251" y="4622399"/>
            <a:ext cx="9076384" cy="205361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Derived from biological genetics and the natural laws of survival of the fittest</a:t>
            </a:r>
          </a:p>
          <a:p>
            <a:r>
              <a:rPr lang="en-US" altLang="zh-CN" sz="2400" dirty="0"/>
              <a:t>There are no special requirements for the search space, and the scope of application is wider</a:t>
            </a:r>
          </a:p>
          <a:p>
            <a:r>
              <a:rPr lang="en-US" altLang="zh-CN" sz="2400" dirty="0"/>
              <a:t>Iterate from one set of solutions to another set of connected solutions, which reduces the possibility of falling into a local optimal solution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Genetic algorithm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1FFD1A-D280-45CD-838C-320BCAB3F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851" y="1288793"/>
            <a:ext cx="6412495" cy="32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2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21178" cy="84635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The development </a:t>
            </a:r>
            <a:br>
              <a:rPr lang="en-US" altLang="zh-CN" dirty="0"/>
            </a:br>
            <a:r>
              <a:rPr lang="en-US" altLang="zh-CN" dirty="0"/>
              <a:t>of genetic algorithms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6B24051E-BC79-4238-9B59-90FE84C1B06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2137504"/>
              </p:ext>
            </p:extLst>
          </p:nvPr>
        </p:nvGraphicFramePr>
        <p:xfrm>
          <a:off x="1280895" y="2388094"/>
          <a:ext cx="9452207" cy="312718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01369">
                  <a:extLst>
                    <a:ext uri="{9D8B030D-6E8A-4147-A177-3AD203B41FA5}">
                      <a16:colId xmlns:a16="http://schemas.microsoft.com/office/drawing/2014/main" val="3254355017"/>
                    </a:ext>
                  </a:extLst>
                </a:gridCol>
                <a:gridCol w="2397168">
                  <a:extLst>
                    <a:ext uri="{9D8B030D-6E8A-4147-A177-3AD203B41FA5}">
                      <a16:colId xmlns:a16="http://schemas.microsoft.com/office/drawing/2014/main" val="1692217137"/>
                    </a:ext>
                  </a:extLst>
                </a:gridCol>
                <a:gridCol w="2618278">
                  <a:extLst>
                    <a:ext uri="{9D8B030D-6E8A-4147-A177-3AD203B41FA5}">
                      <a16:colId xmlns:a16="http://schemas.microsoft.com/office/drawing/2014/main" val="2677403552"/>
                    </a:ext>
                  </a:extLst>
                </a:gridCol>
                <a:gridCol w="3335392">
                  <a:extLst>
                    <a:ext uri="{9D8B030D-6E8A-4147-A177-3AD203B41FA5}">
                      <a16:colId xmlns:a16="http://schemas.microsoft.com/office/drawing/2014/main" val="3088069171"/>
                    </a:ext>
                  </a:extLst>
                </a:gridCol>
              </a:tblGrid>
              <a:tr h="695983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Traditional genetic algorithm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Adaptive genetic algorithm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Improved adaptive genetic algorithm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extLst>
                  <a:ext uri="{0D108BD9-81ED-4DB2-BD59-A6C34878D82A}">
                    <a16:rowId xmlns:a16="http://schemas.microsoft.com/office/drawing/2014/main" val="2127602828"/>
                  </a:ext>
                </a:extLst>
              </a:tr>
              <a:tr h="1037282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Set up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Relatively fixed parameters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The parameters change with the number of iterations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Redefine and adopt optimal preservation strategy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extLst>
                  <a:ext uri="{0D108BD9-81ED-4DB2-BD59-A6C34878D82A}">
                    <a16:rowId xmlns:a16="http://schemas.microsoft.com/office/drawing/2014/main" val="286070778"/>
                  </a:ext>
                </a:extLst>
              </a:tr>
              <a:tr h="1393918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en-US" alt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Features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en-US" altLang="zh-CN" sz="1800" kern="100" dirty="0"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Easy to fall into local optimal solution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To a certain extent, it solves the problem of falling into a local optimal solution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It better solves the problem of falling into the local optimal solution, and has a wide range of applications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784" marR="67784" marT="0" marB="0"/>
                </a:tc>
                <a:extLst>
                  <a:ext uri="{0D108BD9-81ED-4DB2-BD59-A6C34878D82A}">
                    <a16:rowId xmlns:a16="http://schemas.microsoft.com/office/drawing/2014/main" val="839164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6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542" y="1709430"/>
            <a:ext cx="9467002" cy="343913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Initialization of the group: randomly generate 100 initial individuals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Genetic algorithm presentation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31A316-6A1D-4AA2-8598-97D3DA56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33" y="2874162"/>
            <a:ext cx="3921770" cy="1960885"/>
          </a:xfrm>
          <a:prstGeom prst="rect">
            <a:avLst/>
          </a:prstGeom>
        </p:spPr>
      </p:pic>
      <p:pic>
        <p:nvPicPr>
          <p:cNvPr id="1028" name="Picture 4" descr="https://pic2.zhimg.com/v2-1b02e3314ef5339ad983b5a61455323d_b.webp">
            <a:extLst>
              <a:ext uri="{FF2B5EF4-FFF2-40B4-BE49-F238E27FC236}">
                <a16:creationId xmlns:a16="http://schemas.microsoft.com/office/drawing/2014/main" id="{BFAF1930-6412-44D1-9B9B-156509FE07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12" y="2874162"/>
            <a:ext cx="3696222" cy="207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C56291-B726-4348-9EA0-17563E274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680" y="2874162"/>
            <a:ext cx="3495884" cy="17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4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542" y="1709430"/>
            <a:ext cx="9467002" cy="343913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Crossover and mutation of populations: </a:t>
            </a:r>
            <a:r>
              <a:rPr lang="en-US" altLang="zh-CN" sz="2400" dirty="0"/>
              <a:t>producing offspring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Genetic algorithm presentation</a:t>
            </a:r>
            <a:endParaRPr lang="zh-CN" altLang="en-US" dirty="0"/>
          </a:p>
        </p:txBody>
      </p:sp>
      <p:pic>
        <p:nvPicPr>
          <p:cNvPr id="2050" name="Picture 2" descr="https://pic1.zhimg.com/80/v2-cd4baa7f5bfe52728feb5c0aa1da6058_720w.jpg">
            <a:extLst>
              <a:ext uri="{FF2B5EF4-FFF2-40B4-BE49-F238E27FC236}">
                <a16:creationId xmlns:a16="http://schemas.microsoft.com/office/drawing/2014/main" id="{B7516206-2900-4B82-BBCC-33E487BA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6" y="2658460"/>
            <a:ext cx="5157875" cy="265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ic1.zhimg.com/80/v2-3bd999ebeb02dca5a6e0d5da347b1404_720w.jpg">
            <a:extLst>
              <a:ext uri="{FF2B5EF4-FFF2-40B4-BE49-F238E27FC236}">
                <a16:creationId xmlns:a16="http://schemas.microsoft.com/office/drawing/2014/main" id="{F9399668-F749-45DA-A43C-0886EEE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346" y="2658460"/>
            <a:ext cx="5472112" cy="265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7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542" y="1709430"/>
            <a:ext cx="9467002" cy="343913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Group selection: weed out slow individuals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Genetic algorithm presentation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B42412-6DF2-4BCE-B1D1-7D76A2F4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54" y="3115913"/>
            <a:ext cx="5105402" cy="25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3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542" y="1709430"/>
            <a:ext cx="9467002" cy="343913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Multiple iterations: produce the final good individual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Genetic algorithm presentation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799013-B225-4348-B89F-13101E4E7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3163539"/>
            <a:ext cx="5010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11" y="145542"/>
            <a:ext cx="4903089" cy="972431"/>
          </a:xfrm>
        </p:spPr>
        <p:txBody>
          <a:bodyPr/>
          <a:lstStyle/>
          <a:p>
            <a:r>
              <a:rPr lang="en-US" altLang="zh-CN" dirty="0"/>
              <a:t>Brief 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02" y="1797218"/>
            <a:ext cx="10655125" cy="137211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The search algorithm is a method of using the high performance of the computer to purposefully enumerate </a:t>
            </a:r>
            <a:r>
              <a:rPr lang="en-US" altLang="zh-CN" sz="2400" b="1" dirty="0"/>
              <a:t>part or all of the possible situations </a:t>
            </a:r>
            <a:r>
              <a:rPr lang="en-US" altLang="zh-CN" sz="2400" dirty="0"/>
              <a:t>in the solution space of a problem, so as to solve the problem.</a:t>
            </a:r>
          </a:p>
        </p:txBody>
      </p: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33AC5FE9-03F6-4FF3-A41B-5567566E69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622890"/>
              </p:ext>
            </p:extLst>
          </p:nvPr>
        </p:nvGraphicFramePr>
        <p:xfrm>
          <a:off x="647083" y="2633890"/>
          <a:ext cx="5327589" cy="422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75A4EE26-A447-421F-93B9-45730A3F72FD}"/>
              </a:ext>
            </a:extLst>
          </p:cNvPr>
          <p:cNvSpPr txBox="1">
            <a:spLocks/>
          </p:cNvSpPr>
          <p:nvPr/>
        </p:nvSpPr>
        <p:spPr>
          <a:xfrm>
            <a:off x="6656873" y="3688673"/>
            <a:ext cx="5264901" cy="2410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For a better demonstration, this ppt sets the scene as </a:t>
            </a:r>
            <a:r>
              <a:rPr lang="en-US" altLang="zh-CN" sz="2400" b="1" dirty="0"/>
              <a:t>Brave the Maze Game</a:t>
            </a:r>
            <a:r>
              <a:rPr lang="en-US" altLang="zh-CN" sz="2400" dirty="0"/>
              <a:t>, that is, solve the maze path finding problem through search algorithm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2388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AABAF6-D774-4E29-992E-B30FDB71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69205"/>
            <a:ext cx="7711854" cy="944007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13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133" y="103557"/>
            <a:ext cx="4595733" cy="47349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搜索算法对比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4">
                <a:extLst>
                  <a:ext uri="{FF2B5EF4-FFF2-40B4-BE49-F238E27FC236}">
                    <a16:creationId xmlns:a16="http://schemas.microsoft.com/office/drawing/2014/main" id="{66147FA5-94AD-4189-85C9-333A35D0EF6A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118812641"/>
                  </p:ext>
                </p:extLst>
              </p:nvPr>
            </p:nvGraphicFramePr>
            <p:xfrm>
              <a:off x="393354" y="751138"/>
              <a:ext cx="11564867" cy="589037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581226">
                      <a:extLst>
                        <a:ext uri="{9D8B030D-6E8A-4147-A177-3AD203B41FA5}">
                          <a16:colId xmlns:a16="http://schemas.microsoft.com/office/drawing/2014/main" val="1892171650"/>
                        </a:ext>
                      </a:extLst>
                    </a:gridCol>
                    <a:gridCol w="1585627">
                      <a:extLst>
                        <a:ext uri="{9D8B030D-6E8A-4147-A177-3AD203B41FA5}">
                          <a16:colId xmlns:a16="http://schemas.microsoft.com/office/drawing/2014/main" val="1098977485"/>
                        </a:ext>
                      </a:extLst>
                    </a:gridCol>
                    <a:gridCol w="1792624">
                      <a:extLst>
                        <a:ext uri="{9D8B030D-6E8A-4147-A177-3AD203B41FA5}">
                          <a16:colId xmlns:a16="http://schemas.microsoft.com/office/drawing/2014/main" val="3526144834"/>
                        </a:ext>
                      </a:extLst>
                    </a:gridCol>
                    <a:gridCol w="1324584">
                      <a:extLst>
                        <a:ext uri="{9D8B030D-6E8A-4147-A177-3AD203B41FA5}">
                          <a16:colId xmlns:a16="http://schemas.microsoft.com/office/drawing/2014/main" val="4011835022"/>
                        </a:ext>
                      </a:extLst>
                    </a:gridCol>
                    <a:gridCol w="103500">
                      <a:extLst>
                        <a:ext uri="{9D8B030D-6E8A-4147-A177-3AD203B41FA5}">
                          <a16:colId xmlns:a16="http://schemas.microsoft.com/office/drawing/2014/main" val="3563004824"/>
                        </a:ext>
                      </a:extLst>
                    </a:gridCol>
                    <a:gridCol w="1428084">
                      <a:extLst>
                        <a:ext uri="{9D8B030D-6E8A-4147-A177-3AD203B41FA5}">
                          <a16:colId xmlns:a16="http://schemas.microsoft.com/office/drawing/2014/main" val="1983578306"/>
                        </a:ext>
                      </a:extLst>
                    </a:gridCol>
                    <a:gridCol w="1527502">
                      <a:extLst>
                        <a:ext uri="{9D8B030D-6E8A-4147-A177-3AD203B41FA5}">
                          <a16:colId xmlns:a16="http://schemas.microsoft.com/office/drawing/2014/main" val="3398492596"/>
                        </a:ext>
                      </a:extLst>
                    </a:gridCol>
                    <a:gridCol w="1527502">
                      <a:extLst>
                        <a:ext uri="{9D8B030D-6E8A-4147-A177-3AD203B41FA5}">
                          <a16:colId xmlns:a16="http://schemas.microsoft.com/office/drawing/2014/main" val="229702899"/>
                        </a:ext>
                      </a:extLst>
                    </a:gridCol>
                    <a:gridCol w="83358">
                      <a:extLst>
                        <a:ext uri="{9D8B030D-6E8A-4147-A177-3AD203B41FA5}">
                          <a16:colId xmlns:a16="http://schemas.microsoft.com/office/drawing/2014/main" val="471574105"/>
                        </a:ext>
                      </a:extLst>
                    </a:gridCol>
                    <a:gridCol w="1610860">
                      <a:extLst>
                        <a:ext uri="{9D8B030D-6E8A-4147-A177-3AD203B41FA5}">
                          <a16:colId xmlns:a16="http://schemas.microsoft.com/office/drawing/2014/main" val="1444312780"/>
                        </a:ext>
                      </a:extLst>
                    </a:gridCol>
                  </a:tblGrid>
                  <a:tr h="4295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盲目搜索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启发式搜索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局部搜索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8318195"/>
                      </a:ext>
                    </a:extLst>
                  </a:tr>
                  <a:tr h="5336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深度优先搜索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广度优先搜索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最佳优先搜索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sz="1600" kern="100">
                              <a:effectLst/>
                            </a:rPr>
                            <a:t> 搜索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爬山法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模拟退火法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遗传算法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842823"/>
                      </a:ext>
                    </a:extLst>
                  </a:tr>
                  <a:tr h="8931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优点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对所有情况毫无遗漏的进行搜索，时间允许的情况下一定能找到最优解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通过信息进行搜索，能够一定程度上降低所消耗的时间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快速搜索，能够一定程度上获取较优解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属于爬山法的改进，能够降低局部最优解概率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适用范围广，且效率较高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70870"/>
                      </a:ext>
                    </a:extLst>
                  </a:tr>
                  <a:tr h="10047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缺点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时间复杂度过高，数据量过大时可能无法获得解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搜索效果很大程度上取决于启发函数的设计，最坏情况可能比盲目搜索效果还要差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可能陷入局部最优解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可能陷入局部最优解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出现种群早熟现象或陷入局部最优解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893304"/>
                      </a:ext>
                    </a:extLst>
                  </a:tr>
                  <a:tr h="14839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en-US" altLang="zh-CN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en-US" altLang="zh-CN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类比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兔子不撞南墙不回头的寻找最高的山峰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兔子先确定好周围所有山峰，然后再选择最高的山峰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兔子每次行动的时候，都选择当前看起来更容易到达高峰的路途，然后朝着这个方向前进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兔子朝着比现在高的地方跳去。他们找到了不远处的最高山峰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兔子喝醉了，随机地跳了很长时间，但是，他渐渐清醒了并朝最高方向跳去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兔子们都失忆了，不知道要干什么。每隔一段时间杀死海拔低的兔子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3634299"/>
                      </a:ext>
                    </a:extLst>
                  </a:tr>
                  <a:tr h="14839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en-US" alt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altLang="en-US" sz="18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演示</a:t>
                          </a:r>
                          <a:endParaRPr lang="en-US" alt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en-US" alt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en-US" alt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altLang="en-US" sz="18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略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extLst>
                      <a:ext uri="{0D108BD9-81ED-4DB2-BD59-A6C34878D82A}">
                        <a16:rowId xmlns:a16="http://schemas.microsoft.com/office/drawing/2014/main" val="3379691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4">
                <a:extLst>
                  <a:ext uri="{FF2B5EF4-FFF2-40B4-BE49-F238E27FC236}">
                    <a16:creationId xmlns:a16="http://schemas.microsoft.com/office/drawing/2014/main" id="{66147FA5-94AD-4189-85C9-333A35D0EF6A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118812641"/>
                  </p:ext>
                </p:extLst>
              </p:nvPr>
            </p:nvGraphicFramePr>
            <p:xfrm>
              <a:off x="393354" y="751138"/>
              <a:ext cx="11564867" cy="5841039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581226">
                      <a:extLst>
                        <a:ext uri="{9D8B030D-6E8A-4147-A177-3AD203B41FA5}">
                          <a16:colId xmlns:a16="http://schemas.microsoft.com/office/drawing/2014/main" val="1892171650"/>
                        </a:ext>
                      </a:extLst>
                    </a:gridCol>
                    <a:gridCol w="1585627">
                      <a:extLst>
                        <a:ext uri="{9D8B030D-6E8A-4147-A177-3AD203B41FA5}">
                          <a16:colId xmlns:a16="http://schemas.microsoft.com/office/drawing/2014/main" val="1098977485"/>
                        </a:ext>
                      </a:extLst>
                    </a:gridCol>
                    <a:gridCol w="1792624">
                      <a:extLst>
                        <a:ext uri="{9D8B030D-6E8A-4147-A177-3AD203B41FA5}">
                          <a16:colId xmlns:a16="http://schemas.microsoft.com/office/drawing/2014/main" val="3526144834"/>
                        </a:ext>
                      </a:extLst>
                    </a:gridCol>
                    <a:gridCol w="1324584">
                      <a:extLst>
                        <a:ext uri="{9D8B030D-6E8A-4147-A177-3AD203B41FA5}">
                          <a16:colId xmlns:a16="http://schemas.microsoft.com/office/drawing/2014/main" val="4011835022"/>
                        </a:ext>
                      </a:extLst>
                    </a:gridCol>
                    <a:gridCol w="103500">
                      <a:extLst>
                        <a:ext uri="{9D8B030D-6E8A-4147-A177-3AD203B41FA5}">
                          <a16:colId xmlns:a16="http://schemas.microsoft.com/office/drawing/2014/main" val="3563004824"/>
                        </a:ext>
                      </a:extLst>
                    </a:gridCol>
                    <a:gridCol w="1428084">
                      <a:extLst>
                        <a:ext uri="{9D8B030D-6E8A-4147-A177-3AD203B41FA5}">
                          <a16:colId xmlns:a16="http://schemas.microsoft.com/office/drawing/2014/main" val="1983578306"/>
                        </a:ext>
                      </a:extLst>
                    </a:gridCol>
                    <a:gridCol w="1527502">
                      <a:extLst>
                        <a:ext uri="{9D8B030D-6E8A-4147-A177-3AD203B41FA5}">
                          <a16:colId xmlns:a16="http://schemas.microsoft.com/office/drawing/2014/main" val="3398492596"/>
                        </a:ext>
                      </a:extLst>
                    </a:gridCol>
                    <a:gridCol w="1527502">
                      <a:extLst>
                        <a:ext uri="{9D8B030D-6E8A-4147-A177-3AD203B41FA5}">
                          <a16:colId xmlns:a16="http://schemas.microsoft.com/office/drawing/2014/main" val="229702899"/>
                        </a:ext>
                      </a:extLst>
                    </a:gridCol>
                    <a:gridCol w="83358">
                      <a:extLst>
                        <a:ext uri="{9D8B030D-6E8A-4147-A177-3AD203B41FA5}">
                          <a16:colId xmlns:a16="http://schemas.microsoft.com/office/drawing/2014/main" val="471574105"/>
                        </a:ext>
                      </a:extLst>
                    </a:gridCol>
                    <a:gridCol w="1610860">
                      <a:extLst>
                        <a:ext uri="{9D8B030D-6E8A-4147-A177-3AD203B41FA5}">
                          <a16:colId xmlns:a16="http://schemas.microsoft.com/office/drawing/2014/main" val="1444312780"/>
                        </a:ext>
                      </a:extLst>
                    </a:gridCol>
                  </a:tblGrid>
                  <a:tr h="4295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盲目搜索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启发式搜索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局部搜索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8318195"/>
                      </a:ext>
                    </a:extLst>
                  </a:tr>
                  <a:tr h="5336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深度优先搜索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广度优先搜索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最佳优先搜索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1226" marR="41226" marT="0" marB="0">
                        <a:blipFill>
                          <a:blip r:embed="rId2"/>
                          <a:stretch>
                            <a:fillRect l="-344444" t="-86207" r="-310714" b="-92298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爬山法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模拟退火法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遗传算法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842823"/>
                      </a:ext>
                    </a:extLst>
                  </a:tr>
                  <a:tr h="8931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优点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对所有情况毫无遗漏的进行搜索，时间允许的情况下一定能找到最优解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通过信息进行搜索，能够一定程度上降低所消耗的时间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快速搜索，能够一定程度上获取较优解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属于爬山法的改进，能够降低局部最优解概率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适用范围广，且效率较高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70870"/>
                      </a:ext>
                    </a:extLst>
                  </a:tr>
                  <a:tr h="10047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缺点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时间复杂度过高，数据量过大时可能无法获得解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搜索效果很大程度上取决于启发函数的设计，最坏情况可能比盲目搜索效果还要差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可能陷入局部最优解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可能陷入局部最优解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出现种群早熟现象或陷入局部最优解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893304"/>
                      </a:ext>
                    </a:extLst>
                  </a:tr>
                  <a:tr h="14959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en-US" altLang="zh-CN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en-US" altLang="zh-CN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类比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兔子不撞南墙不回头的寻找最高的山峰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兔子先确定好周围所有山峰，然后再选择最高的山峰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兔子每次行动的时候，都选择当前看起来更容易到达高峰的路途，然后朝着这个方向前进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兔子朝着比现在高的地方跳去。他们找到了不远处的最高山峰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兔子喝醉了，随机地跳了很长时间，但是，他渐渐清醒了并朝最高方向跳去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兔子们都失忆了，不知道要干什么。每隔一段时间杀死海拔低的兔子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3634299"/>
                      </a:ext>
                    </a:extLst>
                  </a:tr>
                  <a:tr h="14839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en-US" alt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altLang="en-US" sz="18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演示</a:t>
                          </a:r>
                          <a:endParaRPr lang="en-US" alt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en-US" alt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en-US" alt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altLang="en-US" sz="18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略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5000"/>
                            </a:lnSpc>
                            <a:spcAft>
                              <a:spcPts val="0"/>
                            </a:spcAft>
                          </a:pP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1226" marR="41226" marT="0" marB="0"/>
                    </a:tc>
                    <a:extLst>
                      <a:ext uri="{0D108BD9-81ED-4DB2-BD59-A6C34878D82A}">
                        <a16:rowId xmlns:a16="http://schemas.microsoft.com/office/drawing/2014/main" val="33796914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DEB9AE4-5156-4E28-90F9-56EEB3AEC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6" y="5158313"/>
            <a:ext cx="1433864" cy="14338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84770E-4264-4F7D-866E-2DA072883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078" y="5158312"/>
            <a:ext cx="1433863" cy="14338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B6F117-E957-4BB6-B0AE-8065ED4D4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192" y="5215547"/>
            <a:ext cx="1349020" cy="13490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4C5380-181F-49B7-BDED-C37F59BB5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277" y="5215546"/>
            <a:ext cx="1349019" cy="1349019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B56E72CE-7A12-402F-93AD-2EAA0F224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030" y="5158312"/>
            <a:ext cx="1349019" cy="13490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7BF106-5E92-43B7-9F4B-CBBBE0CB1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118" y="5552800"/>
            <a:ext cx="1349020" cy="6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AABAF6-D774-4E29-992E-B30FDB71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69205"/>
            <a:ext cx="7711854" cy="944007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4FA78E-A574-4572-A205-7CBD3B95B021}"/>
              </a:ext>
            </a:extLst>
          </p:cNvPr>
          <p:cNvSpPr/>
          <p:nvPr/>
        </p:nvSpPr>
        <p:spPr>
          <a:xfrm>
            <a:off x="2133600" y="4970146"/>
            <a:ext cx="8049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注：演示动画来源于手写的</a:t>
            </a:r>
            <a:r>
              <a:rPr lang="en-US" altLang="zh-CN" dirty="0" err="1"/>
              <a:t>py</a:t>
            </a:r>
            <a:r>
              <a:rPr lang="zh-CN" altLang="en-US" dirty="0"/>
              <a:t>代码（使用</a:t>
            </a:r>
            <a:r>
              <a:rPr lang="en-US" altLang="zh-CN" dirty="0" err="1"/>
              <a:t>pygame</a:t>
            </a:r>
            <a:r>
              <a:rPr lang="zh-CN" altLang="en-US" dirty="0"/>
              <a:t>库），可在下方链接下载获取：</a:t>
            </a:r>
            <a:endParaRPr lang="en-US" altLang="zh-CN" dirty="0"/>
          </a:p>
          <a:p>
            <a:pPr algn="r"/>
            <a:r>
              <a:rPr lang="en-US" altLang="zh-CN" dirty="0">
                <a:hlinkClick r:id="rId2"/>
              </a:rPr>
              <a:t>https://github.com/wangwangwang23333/Introduction-to-Artificial-Intelligence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80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05477" y="1516132"/>
            <a:ext cx="8574865" cy="211386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Improvement of climbing method</a:t>
            </a:r>
          </a:p>
          <a:p>
            <a:r>
              <a:rPr lang="en-US" altLang="zh-CN" sz="2400" dirty="0"/>
              <a:t>Accept a solution that is worse than the current solution with a certain probability, but the probability of accepting the poor solution decreases as the number of iterations increases</a:t>
            </a:r>
          </a:p>
          <a:p>
            <a:r>
              <a:rPr lang="en-US" altLang="zh-CN" sz="2400" dirty="0"/>
              <a:t>Can avoid falling into local optimal solution to a certain extent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Simulated annealing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95A9CB-A135-42C1-9621-15430ADE026C}"/>
              </a:ext>
            </a:extLst>
          </p:cNvPr>
          <p:cNvSpPr/>
          <p:nvPr/>
        </p:nvSpPr>
        <p:spPr>
          <a:xfrm>
            <a:off x="1827768" y="3629991"/>
            <a:ext cx="947350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b="1" dirty="0" err="1">
                <a:solidFill>
                  <a:srgbClr val="AA3731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simulatedAnaling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kmax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emax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neighbor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s0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初始状态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s0,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能量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E(s0)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k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评估次数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k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&lt; 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kmax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and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e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 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emax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评估次数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还不到</a:t>
            </a:r>
            <a:r>
              <a:rPr lang="en-US" altLang="zh-CN" i="1" dirty="0" err="1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kmax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且能量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不够低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neighbor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随机选取临近状态</a:t>
            </a:r>
            <a:r>
              <a:rPr lang="en-US" altLang="zh-CN" i="1" dirty="0" err="1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en-US" altLang="zh-CN" i="1" dirty="0" err="1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的能量值为</a:t>
            </a:r>
            <a:r>
              <a:rPr lang="en-US" altLang="zh-CN" i="1" dirty="0" err="1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&lt; 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or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random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random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()/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k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0.1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最优解或者概率接受差解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sn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k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+=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return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s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返回状态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75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固体的退火过程指的是将固体加热至足够高的温度，再使其慢慢冷却的过程。在加热过程中，原本有序排列的内部粒子开始无序运动，此时固体的内能不断增大；而在降温过程中，粒子的排列又逐渐有序。</a:t>
            </a:r>
          </a:p>
          <a:p>
            <a:endParaRPr lang="zh-CN" altLang="en-US" dirty="0"/>
          </a:p>
          <a:p>
            <a:r>
              <a:rPr lang="zh-CN" altLang="en-US" dirty="0"/>
              <a:t>而物体系统总是趋向于保持能量最低的状态，理论上讲，在退火过程的降温过程中，如果降温过程足够的慢，可将每一时刻离散化，那么每一个温度下的固体都可能达到允许范围内的最小内能状态，而</a:t>
            </a:r>
            <a:r>
              <a:rPr lang="zh-CN" altLang="en-US" b="1" dirty="0"/>
              <a:t>如何寻找该温度及状态即为模拟退火算法的核心问题</a:t>
            </a:r>
            <a:r>
              <a:rPr lang="zh-CN" altLang="en-US" dirty="0"/>
              <a:t>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模拟退火算法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05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AABAF6-D774-4E29-992E-B30FDB71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69205"/>
            <a:ext cx="7711854" cy="944007"/>
          </a:xfrm>
        </p:spPr>
        <p:txBody>
          <a:bodyPr/>
          <a:lstStyle/>
          <a:p>
            <a:r>
              <a:rPr lang="en-US" altLang="zh-CN" dirty="0"/>
              <a:t>Blind Search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7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706" y="346377"/>
            <a:ext cx="6712998" cy="696039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Defination</a:t>
            </a:r>
            <a:endParaRPr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5B395AAD-E0D5-478D-B5E2-0A07401301E4}"/>
              </a:ext>
            </a:extLst>
          </p:cNvPr>
          <p:cNvSpPr txBox="1">
            <a:spLocks/>
          </p:cNvSpPr>
          <p:nvPr/>
        </p:nvSpPr>
        <p:spPr>
          <a:xfrm>
            <a:off x="2419461" y="3954203"/>
            <a:ext cx="7328221" cy="238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Non-heuristic search</a:t>
            </a:r>
          </a:p>
          <a:p>
            <a:r>
              <a:rPr lang="en-US" altLang="zh-CN" sz="2000" dirty="0"/>
              <a:t>A non-information search, that is, the search is carried out according to a predetermined search strategy during the search process, and the characteristics of the problem itself are not considered</a:t>
            </a:r>
          </a:p>
          <a:p>
            <a:r>
              <a:rPr lang="en-US" altLang="zh-CN" sz="2000" dirty="0"/>
              <a:t>The brute force method learned in algorithm class</a:t>
            </a:r>
          </a:p>
        </p:txBody>
      </p:sp>
      <p:graphicFrame>
        <p:nvGraphicFramePr>
          <p:cNvPr id="103" name="图示 102">
            <a:extLst>
              <a:ext uri="{FF2B5EF4-FFF2-40B4-BE49-F238E27FC236}">
                <a16:creationId xmlns:a16="http://schemas.microsoft.com/office/drawing/2014/main" id="{B6B69DDC-6E4C-4AA3-942E-1522D2947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242252"/>
              </p:ext>
            </p:extLst>
          </p:nvPr>
        </p:nvGraphicFramePr>
        <p:xfrm>
          <a:off x="1979898" y="1453247"/>
          <a:ext cx="7173246" cy="1829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805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1433" y="1574288"/>
            <a:ext cx="5279068" cy="202540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Can be used in the retrospective method</a:t>
            </a:r>
          </a:p>
          <a:p>
            <a:r>
              <a:rPr lang="en-US" altLang="zh-CN" sz="2000" dirty="0"/>
              <a:t>In each state, try to the current state you can go to until you reach the goal</a:t>
            </a:r>
          </a:p>
          <a:p>
            <a:r>
              <a:rPr lang="en-US" altLang="zh-CN" sz="2000" dirty="0"/>
              <a:t>Time complexity: exponential</a:t>
            </a:r>
            <a:endParaRPr lang="zh-CN" altLang="en-US" sz="2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DFS INTRODUCTION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17AEB8-459D-4E7E-9A7D-6A6C044CB28A}"/>
              </a:ext>
            </a:extLst>
          </p:cNvPr>
          <p:cNvSpPr/>
          <p:nvPr/>
        </p:nvSpPr>
        <p:spPr>
          <a:xfrm>
            <a:off x="1705991" y="2197223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Stone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3C03F8-1484-4EE1-A36C-00ADAAA45482}"/>
              </a:ext>
            </a:extLst>
          </p:cNvPr>
          <p:cNvSpPr/>
          <p:nvPr/>
        </p:nvSpPr>
        <p:spPr>
          <a:xfrm>
            <a:off x="2781669" y="1595021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Stone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3342DD-1A8A-4A64-8130-F6079E10B122}"/>
              </a:ext>
            </a:extLst>
          </p:cNvPr>
          <p:cNvSpPr/>
          <p:nvPr/>
        </p:nvSpPr>
        <p:spPr>
          <a:xfrm>
            <a:off x="2781669" y="2197223"/>
            <a:ext cx="920230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Scissors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8CF4FD-943A-4447-AD5A-79E8A2AF0BDB}"/>
              </a:ext>
            </a:extLst>
          </p:cNvPr>
          <p:cNvSpPr/>
          <p:nvPr/>
        </p:nvSpPr>
        <p:spPr>
          <a:xfrm>
            <a:off x="2781669" y="2799425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Cloth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06D6E9-DF66-4710-9656-46127F908583}"/>
              </a:ext>
            </a:extLst>
          </p:cNvPr>
          <p:cNvSpPr/>
          <p:nvPr/>
        </p:nvSpPr>
        <p:spPr>
          <a:xfrm>
            <a:off x="3965329" y="1595021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Draw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EA6B64E-B608-4186-94EC-900051201DE9}"/>
              </a:ext>
            </a:extLst>
          </p:cNvPr>
          <p:cNvSpPr/>
          <p:nvPr/>
        </p:nvSpPr>
        <p:spPr>
          <a:xfrm>
            <a:off x="3990423" y="2197223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E0832D-CC90-4F2C-AA6E-91901A4780C2}"/>
              </a:ext>
            </a:extLst>
          </p:cNvPr>
          <p:cNvSpPr/>
          <p:nvPr/>
        </p:nvSpPr>
        <p:spPr>
          <a:xfrm>
            <a:off x="3990423" y="2799425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Fail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FD9FF0C-3295-4746-9CFD-6C58770F6793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2493145" y="1758148"/>
            <a:ext cx="288524" cy="6022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E049749-C65F-458F-9B50-0C7000669B40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493145" y="2360350"/>
            <a:ext cx="28852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7103575-9875-4D48-A473-FE7655953FF0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2493145" y="2360350"/>
            <a:ext cx="288524" cy="6022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D0EED91-4A4F-4444-9AC5-44D67A41DC8C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3568823" y="1758148"/>
            <a:ext cx="39650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E4617C1-D564-4ED5-A445-C8191EE639D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3701899" y="2360350"/>
            <a:ext cx="28852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5D8DB76-F8F8-4EF8-9D59-4BBF2A14905B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3568823" y="2962552"/>
            <a:ext cx="42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B681F4F-5ABA-4720-BE1B-1044FBF83107}"/>
              </a:ext>
            </a:extLst>
          </p:cNvPr>
          <p:cNvSpPr/>
          <p:nvPr/>
        </p:nvSpPr>
        <p:spPr>
          <a:xfrm>
            <a:off x="1491449" y="3984594"/>
            <a:ext cx="1001696" cy="3499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Scissors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2192A32-9F3C-4807-930E-BAA64A7C50AD}"/>
              </a:ext>
            </a:extLst>
          </p:cNvPr>
          <p:cNvSpPr/>
          <p:nvPr/>
        </p:nvSpPr>
        <p:spPr>
          <a:xfrm>
            <a:off x="2781669" y="3382393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Stone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2D36C15-BD76-45A3-8870-C61FDC36A6B0}"/>
              </a:ext>
            </a:extLst>
          </p:cNvPr>
          <p:cNvSpPr/>
          <p:nvPr/>
        </p:nvSpPr>
        <p:spPr>
          <a:xfrm>
            <a:off x="2781668" y="3984595"/>
            <a:ext cx="999735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Scissors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C5ED1CD-99B9-4043-BF31-C44C4EBC31A4}"/>
              </a:ext>
            </a:extLst>
          </p:cNvPr>
          <p:cNvSpPr/>
          <p:nvPr/>
        </p:nvSpPr>
        <p:spPr>
          <a:xfrm>
            <a:off x="2781669" y="4586797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Cloth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E2BB338-5B4A-4A09-9294-5F6BBB0A8408}"/>
              </a:ext>
            </a:extLst>
          </p:cNvPr>
          <p:cNvSpPr/>
          <p:nvPr/>
        </p:nvSpPr>
        <p:spPr>
          <a:xfrm>
            <a:off x="3965329" y="3382393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Fail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2E550B6-067F-4AC7-9FC6-1D0DAAC877D5}"/>
              </a:ext>
            </a:extLst>
          </p:cNvPr>
          <p:cNvSpPr/>
          <p:nvPr/>
        </p:nvSpPr>
        <p:spPr>
          <a:xfrm>
            <a:off x="3990423" y="3984595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Draw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F715602-680F-4D93-A85E-D9E7BC4B106A}"/>
              </a:ext>
            </a:extLst>
          </p:cNvPr>
          <p:cNvSpPr/>
          <p:nvPr/>
        </p:nvSpPr>
        <p:spPr>
          <a:xfrm>
            <a:off x="3990423" y="4586797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0426AFB-1D0D-4F05-A226-F7CBF6CA26F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493145" y="3545520"/>
            <a:ext cx="288524" cy="6140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5FBC103-82FB-4241-8223-9E3B58A32611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2493145" y="4147722"/>
            <a:ext cx="288523" cy="118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A620868-0201-4FB7-B1E1-C3729A53E074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2493145" y="4159559"/>
            <a:ext cx="288524" cy="5903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4196F89-221C-4FC8-88A9-E7E23486C918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3568823" y="3545520"/>
            <a:ext cx="39650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F241CA4-5B7C-4E2B-8874-2A458B8F72C5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3781403" y="4147722"/>
            <a:ext cx="2090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157BB50-F3EF-4DF2-82D7-505ED2523132}"/>
              </a:ext>
            </a:extLst>
          </p:cNvPr>
          <p:cNvCxnSpPr>
            <a:stCxn id="29" idx="3"/>
            <a:endCxn id="32" idx="1"/>
          </p:cNvCxnSpPr>
          <p:nvPr/>
        </p:nvCxnSpPr>
        <p:spPr>
          <a:xfrm>
            <a:off x="3568823" y="4749924"/>
            <a:ext cx="42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8C21C4A5-D3C3-4B9C-892D-E2D9C3D72BE8}"/>
              </a:ext>
            </a:extLst>
          </p:cNvPr>
          <p:cNvSpPr/>
          <p:nvPr/>
        </p:nvSpPr>
        <p:spPr>
          <a:xfrm>
            <a:off x="1731085" y="5678380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Cloth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4350E92-80D5-4DDB-9F64-E5057893E757}"/>
              </a:ext>
            </a:extLst>
          </p:cNvPr>
          <p:cNvSpPr/>
          <p:nvPr/>
        </p:nvSpPr>
        <p:spPr>
          <a:xfrm>
            <a:off x="2806763" y="5076178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Stone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3F06331-5858-4997-A6F1-884F0F23FAA7}"/>
              </a:ext>
            </a:extLst>
          </p:cNvPr>
          <p:cNvSpPr/>
          <p:nvPr/>
        </p:nvSpPr>
        <p:spPr>
          <a:xfrm>
            <a:off x="2806762" y="5678380"/>
            <a:ext cx="916669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Scissors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93FD644-A3C0-4965-A427-9E16F4D49E6C}"/>
              </a:ext>
            </a:extLst>
          </p:cNvPr>
          <p:cNvSpPr/>
          <p:nvPr/>
        </p:nvSpPr>
        <p:spPr>
          <a:xfrm>
            <a:off x="2806763" y="6280582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Cloth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CF7DA45-88D1-44D7-98C7-F0A3350A11F4}"/>
              </a:ext>
            </a:extLst>
          </p:cNvPr>
          <p:cNvSpPr/>
          <p:nvPr/>
        </p:nvSpPr>
        <p:spPr>
          <a:xfrm>
            <a:off x="3990423" y="5076178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B4B3674-3E48-444C-8B02-3BEE3A5A7F11}"/>
              </a:ext>
            </a:extLst>
          </p:cNvPr>
          <p:cNvSpPr/>
          <p:nvPr/>
        </p:nvSpPr>
        <p:spPr>
          <a:xfrm>
            <a:off x="4015517" y="5678380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Fail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5068983-0D75-4C62-873E-0F52951C7CEB}"/>
              </a:ext>
            </a:extLst>
          </p:cNvPr>
          <p:cNvSpPr/>
          <p:nvPr/>
        </p:nvSpPr>
        <p:spPr>
          <a:xfrm>
            <a:off x="4015517" y="6280582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Draw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D30342D-C935-4861-93DB-94EB47B29198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 flipV="1">
            <a:off x="2518239" y="5239305"/>
            <a:ext cx="288524" cy="6022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807B6B0-49D2-4538-B495-0F2EBF7EFC64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518239" y="5841507"/>
            <a:ext cx="28852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B9E9253-5C87-46B7-AF01-1187EF077E31}"/>
              </a:ext>
            </a:extLst>
          </p:cNvPr>
          <p:cNvCxnSpPr>
            <a:stCxn id="39" idx="3"/>
            <a:endCxn id="42" idx="1"/>
          </p:cNvCxnSpPr>
          <p:nvPr/>
        </p:nvCxnSpPr>
        <p:spPr>
          <a:xfrm>
            <a:off x="2518239" y="5841507"/>
            <a:ext cx="288524" cy="6022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86F670F-BA6D-48FD-8371-31A6D6201D30}"/>
              </a:ext>
            </a:extLst>
          </p:cNvPr>
          <p:cNvCxnSpPr>
            <a:stCxn id="40" idx="3"/>
            <a:endCxn id="43" idx="1"/>
          </p:cNvCxnSpPr>
          <p:nvPr/>
        </p:nvCxnSpPr>
        <p:spPr>
          <a:xfrm>
            <a:off x="3593917" y="5239305"/>
            <a:ext cx="39650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DC9BFDE-8FB7-4F4E-987D-27E3F167C381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3723431" y="5841507"/>
            <a:ext cx="2920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2A984EC-316A-478C-A780-42055A7DDA7E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3593917" y="6443709"/>
            <a:ext cx="42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4862A2A9-C2A9-4CA7-B196-6D17A3FA0C8A}"/>
              </a:ext>
            </a:extLst>
          </p:cNvPr>
          <p:cNvSpPr/>
          <p:nvPr/>
        </p:nvSpPr>
        <p:spPr>
          <a:xfrm>
            <a:off x="54772" y="3984595"/>
            <a:ext cx="787154" cy="3262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Start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6B5863CC-C6A5-48D2-A1A7-B0860F47EA63}"/>
              </a:ext>
            </a:extLst>
          </p:cNvPr>
          <p:cNvCxnSpPr>
            <a:stCxn id="52" idx="3"/>
            <a:endCxn id="13" idx="1"/>
          </p:cNvCxnSpPr>
          <p:nvPr/>
        </p:nvCxnSpPr>
        <p:spPr>
          <a:xfrm flipV="1">
            <a:off x="841926" y="2360350"/>
            <a:ext cx="864065" cy="1787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16812B9-CFC4-466A-A48C-0009014FD3E6}"/>
              </a:ext>
            </a:extLst>
          </p:cNvPr>
          <p:cNvCxnSpPr>
            <a:cxnSpLocks/>
            <a:stCxn id="52" idx="3"/>
            <a:endCxn id="26" idx="1"/>
          </p:cNvCxnSpPr>
          <p:nvPr/>
        </p:nvCxnSpPr>
        <p:spPr>
          <a:xfrm>
            <a:off x="841926" y="4147722"/>
            <a:ext cx="649523" cy="118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C54AD7EA-A78A-4FCB-A866-9CE2561D4AC6}"/>
              </a:ext>
            </a:extLst>
          </p:cNvPr>
          <p:cNvCxnSpPr>
            <a:stCxn id="52" idx="3"/>
            <a:endCxn id="39" idx="1"/>
          </p:cNvCxnSpPr>
          <p:nvPr/>
        </p:nvCxnSpPr>
        <p:spPr>
          <a:xfrm>
            <a:off x="841926" y="4147722"/>
            <a:ext cx="889159" cy="16937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B8DE4F1-418C-468E-BCAD-5CB4ECF6DC53}"/>
              </a:ext>
            </a:extLst>
          </p:cNvPr>
          <p:cNvSpPr/>
          <p:nvPr/>
        </p:nvSpPr>
        <p:spPr>
          <a:xfrm>
            <a:off x="4986596" y="3304388"/>
            <a:ext cx="71506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b="1" dirty="0" err="1">
                <a:solidFill>
                  <a:srgbClr val="AA3731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dfs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dirty="0" err="1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 err="1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dirty="0" err="1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endX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and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pass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b="1" dirty="0" err="1">
                <a:solidFill>
                  <a:srgbClr val="AA3731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map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map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]==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and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visited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]==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#right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visited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dfs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visited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b="1" dirty="0" err="1">
                <a:solidFill>
                  <a:srgbClr val="AA3731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map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map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]==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and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visited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]==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i="1" dirty="0">
                <a:solidFill>
                  <a:srgbClr val="AAAAAA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#left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visited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dfs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visited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6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DFS Presentation</a:t>
            </a:r>
            <a:endParaRPr lang="zh-CN" altLang="en-US" dirty="0"/>
          </a:p>
        </p:txBody>
      </p:sp>
      <p:sp>
        <p:nvSpPr>
          <p:cNvPr id="58" name="内容占位符 2">
            <a:extLst>
              <a:ext uri="{FF2B5EF4-FFF2-40B4-BE49-F238E27FC236}">
                <a16:creationId xmlns:a16="http://schemas.microsoft.com/office/drawing/2014/main" id="{640AB87A-55DC-4934-B75B-6E3A08009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582" y="2497305"/>
            <a:ext cx="5279068" cy="202540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At each intersection, operate the branches you can go to in turn. If a branch cannot continue, go back to the current state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C24EF52E-A48D-4F43-8FBE-59968EB4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850" y="3919768"/>
            <a:ext cx="2199548" cy="13535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BC87D4-1CAF-46E0-B8E7-0F47F7523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50" y="2171698"/>
            <a:ext cx="4080399" cy="40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2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42AB28-32D5-48F8-BD8C-3B5BA880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8093" y="2928013"/>
            <a:ext cx="5595918" cy="2431255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The first generated node is expanded first</a:t>
            </a:r>
          </a:p>
          <a:p>
            <a:r>
              <a:rPr lang="en-US" altLang="zh-CN" sz="2400" dirty="0"/>
              <a:t>Put all possible situations into the </a:t>
            </a:r>
            <a:r>
              <a:rPr lang="en-US" altLang="zh-CN" sz="2400" b="1" dirty="0"/>
              <a:t>queue</a:t>
            </a:r>
            <a:r>
              <a:rPr lang="en-US" altLang="zh-CN" sz="2400" dirty="0"/>
              <a:t> at each step to ensure that there are no omissions</a:t>
            </a:r>
          </a:p>
          <a:p>
            <a:r>
              <a:rPr lang="en-US" altLang="zh-CN" sz="2400" dirty="0"/>
              <a:t>Each node has its predecessor node, which is the previous node of the node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BFS INTRODUCTION</a:t>
            </a:r>
            <a:endParaRPr lang="zh-CN" altLang="en-US" dirty="0"/>
          </a:p>
        </p:txBody>
      </p:sp>
      <p:pic>
        <p:nvPicPr>
          <p:cNvPr id="1030" name="Picture 6" descr="https://img-blog.csdnimg.cn/20190425130919177.png?x-oss-process=image/watermark,type_ZmFuZ3poZW5naGVpdGk,shadow_10,text_aHR0cHM6Ly9ibG9nLmNzZG4ubmV0L3FxXzM3NDgyMjAy,size_16,color_FFFFFF,t_70">
            <a:extLst>
              <a:ext uri="{FF2B5EF4-FFF2-40B4-BE49-F238E27FC236}">
                <a16:creationId xmlns:a16="http://schemas.microsoft.com/office/drawing/2014/main" id="{202E6357-3E60-4C7E-9787-FDF2783BF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12" y="2403096"/>
            <a:ext cx="40862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8DB0EE-7BCF-48D2-95AD-2B7FC43C9D6D}"/>
              </a:ext>
            </a:extLst>
          </p:cNvPr>
          <p:cNvSpPr/>
          <p:nvPr/>
        </p:nvSpPr>
        <p:spPr>
          <a:xfrm>
            <a:off x="1538179" y="5721203"/>
            <a:ext cx="3223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Used to find the closest path in the network of relationships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45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A94C4-79CB-43EE-9C7F-822314F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04" y="485298"/>
            <a:ext cx="7338992" cy="7040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BFS PRESENTATION——Path Expansion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DC2A2B-E557-471D-8D09-EFBC30BD69C9}"/>
              </a:ext>
            </a:extLst>
          </p:cNvPr>
          <p:cNvSpPr/>
          <p:nvPr/>
        </p:nvSpPr>
        <p:spPr>
          <a:xfrm>
            <a:off x="5595891" y="1917576"/>
            <a:ext cx="58622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7A3E9D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b="1" dirty="0" err="1">
                <a:solidFill>
                  <a:srgbClr val="AA3731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bfs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():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dx, 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=[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,-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], [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,-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queue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deque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queue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append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])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queue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popleft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find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False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b="1" dirty="0">
                <a:solidFill>
                  <a:srgbClr val="AA3731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range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nx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]+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],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]+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b="1" dirty="0" err="1">
                <a:solidFill>
                  <a:srgbClr val="AA3731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map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map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]==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    pre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curr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checkBfs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]=</a:t>
            </a:r>
            <a:r>
              <a:rPr lang="en-US" altLang="zh-CN" dirty="0">
                <a:solidFill>
                  <a:srgbClr val="9C5D2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   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queue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append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([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nx</a:t>
            </a:r>
            <a:r>
              <a:rPr lang="en-US" altLang="zh-CN" dirty="0" err="1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])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nx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endX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and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==</a:t>
            </a:r>
            <a:r>
              <a:rPr lang="en-US" altLang="zh-CN" dirty="0" err="1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endY</a:t>
            </a:r>
            <a:r>
              <a:rPr lang="en-US" altLang="zh-CN" dirty="0">
                <a:solidFill>
                  <a:srgbClr val="777777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                  </a:t>
            </a:r>
            <a:r>
              <a:rPr lang="en-US" altLang="zh-CN" dirty="0">
                <a:solidFill>
                  <a:srgbClr val="4B69C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break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 </a:t>
            </a:r>
            <a:endParaRPr lang="zh-CN" altLang="zh-CN" dirty="0">
              <a:solidFill>
                <a:srgbClr val="7A3E9D"/>
              </a:solidFill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9E5F76-FA90-4B67-9BAB-7AA8BBA1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51" y="1917576"/>
            <a:ext cx="3529627" cy="3529627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A8DA913-1709-4EF5-A3AA-673CC9293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3596" y="5749979"/>
            <a:ext cx="6769977" cy="114310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Search for the target point through breadth first search</a:t>
            </a:r>
          </a:p>
          <a:p>
            <a:pPr lvl="1"/>
            <a:r>
              <a:rPr lang="en-US" altLang="zh-CN" dirty="0"/>
              <a:t>Through the first-come, first-expanded approach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94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包裹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634</TotalTime>
  <Words>1779</Words>
  <Application>Microsoft Office PowerPoint</Application>
  <PresentationFormat>宽屏</PresentationFormat>
  <Paragraphs>330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华文中宋</vt:lpstr>
      <vt:lpstr>宋体</vt:lpstr>
      <vt:lpstr>Arial</vt:lpstr>
      <vt:lpstr>Cambria Math</vt:lpstr>
      <vt:lpstr>Consolas</vt:lpstr>
      <vt:lpstr>Gill Sans MT</vt:lpstr>
      <vt:lpstr>Times New Roman</vt:lpstr>
      <vt:lpstr>Verdana</vt:lpstr>
      <vt:lpstr>包裹</vt:lpstr>
      <vt:lpstr>The presentation of search algorithm</vt:lpstr>
      <vt:lpstr>Brief introduction</vt:lpstr>
      <vt:lpstr>Brief introduction</vt:lpstr>
      <vt:lpstr>Blind Search</vt:lpstr>
      <vt:lpstr>Defination</vt:lpstr>
      <vt:lpstr>DFS INTRODUCTION</vt:lpstr>
      <vt:lpstr>DFS Presentation</vt:lpstr>
      <vt:lpstr>BFS INTRODUCTION</vt:lpstr>
      <vt:lpstr>BFS PRESENTATION——Path Expansion</vt:lpstr>
      <vt:lpstr>BFS PRESENTATION——Backtracking path</vt:lpstr>
      <vt:lpstr>Comparison</vt:lpstr>
      <vt:lpstr>Heuristic Search</vt:lpstr>
      <vt:lpstr>defination</vt:lpstr>
      <vt:lpstr>Best-first search introduction</vt:lpstr>
      <vt:lpstr>Best-first search presentation</vt:lpstr>
      <vt:lpstr>A-Star Search</vt:lpstr>
      <vt:lpstr>Comparison of  non-heuristic and heuristic</vt:lpstr>
      <vt:lpstr>Local Search</vt:lpstr>
      <vt:lpstr>defination</vt:lpstr>
      <vt:lpstr>Hill climbing</vt:lpstr>
      <vt:lpstr>Hill climbing presentation</vt:lpstr>
      <vt:lpstr>Gradient Descent Optimization</vt:lpstr>
      <vt:lpstr>Simulated annealing</vt:lpstr>
      <vt:lpstr>Genetic algorithm</vt:lpstr>
      <vt:lpstr>The development  of genetic algorithms</vt:lpstr>
      <vt:lpstr>Genetic algorithm presentation</vt:lpstr>
      <vt:lpstr>Genetic algorithm presentation</vt:lpstr>
      <vt:lpstr>Genetic algorithm presentation</vt:lpstr>
      <vt:lpstr>Genetic algorithm presentation</vt:lpstr>
      <vt:lpstr>summary</vt:lpstr>
      <vt:lpstr>搜索算法对比</vt:lpstr>
      <vt:lpstr>谢谢！</vt:lpstr>
      <vt:lpstr>Simulated annealing</vt:lpstr>
      <vt:lpstr>模拟退火算法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汪明杰</dc:creator>
  <cp:lastModifiedBy>Windows 用户</cp:lastModifiedBy>
  <cp:revision>327</cp:revision>
  <dcterms:created xsi:type="dcterms:W3CDTF">2021-03-22T11:03:12Z</dcterms:created>
  <dcterms:modified xsi:type="dcterms:W3CDTF">2022-06-01T03:50:47Z</dcterms:modified>
</cp:coreProperties>
</file>